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4"/>
  </p:sldMasterIdLst>
  <p:notesMasterIdLst>
    <p:notesMasterId r:id="rId41"/>
  </p:notesMasterIdLst>
  <p:sldIdLst>
    <p:sldId id="302" r:id="rId5"/>
    <p:sldId id="346" r:id="rId6"/>
    <p:sldId id="329" r:id="rId7"/>
    <p:sldId id="347" r:id="rId8"/>
    <p:sldId id="345" r:id="rId9"/>
    <p:sldId id="339" r:id="rId10"/>
    <p:sldId id="323" r:id="rId11"/>
    <p:sldId id="319" r:id="rId12"/>
    <p:sldId id="316" r:id="rId13"/>
    <p:sldId id="317" r:id="rId14"/>
    <p:sldId id="342" r:id="rId15"/>
    <p:sldId id="328" r:id="rId16"/>
    <p:sldId id="330" r:id="rId17"/>
    <p:sldId id="325" r:id="rId18"/>
    <p:sldId id="326" r:id="rId19"/>
    <p:sldId id="343" r:id="rId20"/>
    <p:sldId id="313" r:id="rId21"/>
    <p:sldId id="341" r:id="rId22"/>
    <p:sldId id="351" r:id="rId23"/>
    <p:sldId id="327" r:id="rId24"/>
    <p:sldId id="334" r:id="rId25"/>
    <p:sldId id="318" r:id="rId26"/>
    <p:sldId id="352" r:id="rId27"/>
    <p:sldId id="338" r:id="rId28"/>
    <p:sldId id="332" r:id="rId29"/>
    <p:sldId id="336" r:id="rId30"/>
    <p:sldId id="333" r:id="rId31"/>
    <p:sldId id="353" r:id="rId32"/>
    <p:sldId id="335" r:id="rId33"/>
    <p:sldId id="354" r:id="rId34"/>
    <p:sldId id="348" r:id="rId35"/>
    <p:sldId id="350" r:id="rId36"/>
    <p:sldId id="356" r:id="rId37"/>
    <p:sldId id="344" r:id="rId38"/>
    <p:sldId id="355" r:id="rId39"/>
    <p:sldId id="337"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4747"/>
    <a:srgbClr val="D7AF5B"/>
    <a:srgbClr val="1133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D6D448-87D4-4285-9AF8-514F626AE1B3}" v="5" dt="2026-03-26T16:24:13.059"/>
  </p1510:revLst>
</p1510:revInfo>
</file>

<file path=ppt/tableStyles.xml><?xml version="1.0" encoding="utf-8"?>
<a:tblStyleLst xmlns:a="http://schemas.openxmlformats.org/drawingml/2006/main" def="{5DA37D80-6434-44D0-A028-1B22A696006F}">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398" autoAdjust="0"/>
    <p:restoredTop sz="95890"/>
  </p:normalViewPr>
  <p:slideViewPr>
    <p:cSldViewPr snapToGrid="0">
      <p:cViewPr varScale="1">
        <p:scale>
          <a:sx n="122" d="100"/>
          <a:sy n="122" d="100"/>
        </p:scale>
        <p:origin x="126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FC82E2-3434-4F8F-B24D-E09295921497}" type="datetimeFigureOut">
              <a:rPr lang="en-US" smtClean="0"/>
              <a:t>3/26/26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293C6C-82EA-4D9D-AA8A-69C85F2EE2B5}" type="slidenum">
              <a:rPr lang="en-US" smtClean="0"/>
              <a:t>‹#›</a:t>
            </a:fld>
            <a:endParaRPr lang="en-US" dirty="0"/>
          </a:p>
        </p:txBody>
      </p:sp>
    </p:spTree>
    <p:extLst>
      <p:ext uri="{BB962C8B-B14F-4D97-AF65-F5344CB8AC3E}">
        <p14:creationId xmlns:p14="http://schemas.microsoft.com/office/powerpoint/2010/main" val="537326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293C6C-82EA-4D9D-AA8A-69C85F2EE2B5}" type="slidenum">
              <a:rPr lang="en-US" smtClean="0"/>
              <a:t>1</a:t>
            </a:fld>
            <a:endParaRPr lang="en-US" dirty="0"/>
          </a:p>
        </p:txBody>
      </p:sp>
    </p:spTree>
    <p:extLst>
      <p:ext uri="{BB962C8B-B14F-4D97-AF65-F5344CB8AC3E}">
        <p14:creationId xmlns:p14="http://schemas.microsoft.com/office/powerpoint/2010/main" val="3334531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43600-4014-9EC3-3DB6-B2E88C3D5C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1704C5-7D43-9C35-254B-F08644109D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124E22-EC6A-539B-9FED-26E710A5E4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403F376-8254-AC36-F48D-6684C33630AA}"/>
              </a:ext>
            </a:extLst>
          </p:cNvPr>
          <p:cNvSpPr>
            <a:spLocks noGrp="1"/>
          </p:cNvSpPr>
          <p:nvPr>
            <p:ph type="sldNum" sz="quarter" idx="5"/>
          </p:nvPr>
        </p:nvSpPr>
        <p:spPr/>
        <p:txBody>
          <a:bodyPr/>
          <a:lstStyle/>
          <a:p>
            <a:fld id="{DF293C6C-82EA-4D9D-AA8A-69C85F2EE2B5}" type="slidenum">
              <a:rPr lang="en-US" smtClean="0"/>
              <a:t>30</a:t>
            </a:fld>
            <a:endParaRPr lang="en-US" dirty="0"/>
          </a:p>
        </p:txBody>
      </p:sp>
    </p:spTree>
    <p:extLst>
      <p:ext uri="{BB962C8B-B14F-4D97-AF65-F5344CB8AC3E}">
        <p14:creationId xmlns:p14="http://schemas.microsoft.com/office/powerpoint/2010/main" val="327563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A2A70-AB1C-129E-547B-2CABDA7C2F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F1B739-1FB8-B454-AD77-ED94872CF2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C37D56-1F99-5437-DB5E-C6A8F32953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458586-3DB8-D688-32E8-88B4401460B1}"/>
              </a:ext>
            </a:extLst>
          </p:cNvPr>
          <p:cNvSpPr>
            <a:spLocks noGrp="1"/>
          </p:cNvSpPr>
          <p:nvPr>
            <p:ph type="sldNum" sz="quarter" idx="5"/>
          </p:nvPr>
        </p:nvSpPr>
        <p:spPr/>
        <p:txBody>
          <a:bodyPr/>
          <a:lstStyle/>
          <a:p>
            <a:fld id="{DF293C6C-82EA-4D9D-AA8A-69C85F2EE2B5}" type="slidenum">
              <a:rPr lang="en-US" smtClean="0"/>
              <a:t>33</a:t>
            </a:fld>
            <a:endParaRPr lang="en-US" dirty="0"/>
          </a:p>
        </p:txBody>
      </p:sp>
    </p:spTree>
    <p:extLst>
      <p:ext uri="{BB962C8B-B14F-4D97-AF65-F5344CB8AC3E}">
        <p14:creationId xmlns:p14="http://schemas.microsoft.com/office/powerpoint/2010/main" val="3735942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293C6C-82EA-4D9D-AA8A-69C85F2EE2B5}" type="slidenum">
              <a:rPr lang="en-US" smtClean="0"/>
              <a:t>36</a:t>
            </a:fld>
            <a:endParaRPr lang="en-US" dirty="0"/>
          </a:p>
        </p:txBody>
      </p:sp>
    </p:spTree>
    <p:extLst>
      <p:ext uri="{BB962C8B-B14F-4D97-AF65-F5344CB8AC3E}">
        <p14:creationId xmlns:p14="http://schemas.microsoft.com/office/powerpoint/2010/main" val="2330996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3685C195-9396-DF66-C2A0-3C842369FD01}"/>
              </a:ext>
            </a:extLst>
          </p:cNvPr>
          <p:cNvSpPr>
            <a:spLocks noGrp="1"/>
          </p:cNvSpPr>
          <p:nvPr>
            <p:ph type="pic" sz="quarter" idx="10"/>
          </p:nvPr>
        </p:nvSpPr>
        <p:spPr>
          <a:xfrm>
            <a:off x="3969351" y="651776"/>
            <a:ext cx="4253298" cy="5554447"/>
          </a:xfrm>
          <a:custGeom>
            <a:avLst/>
            <a:gdLst>
              <a:gd name="connsiteX0" fmla="*/ 2126650 w 4253298"/>
              <a:gd name="connsiteY0" fmla="*/ 0 h 5554447"/>
              <a:gd name="connsiteX1" fmla="*/ 4242320 w 4253298"/>
              <a:gd name="connsiteY1" fmla="*/ 2495921 h 5554447"/>
              <a:gd name="connsiteX2" fmla="*/ 4253298 w 4253298"/>
              <a:gd name="connsiteY2" fmla="*/ 2780126 h 5554447"/>
              <a:gd name="connsiteX3" fmla="*/ 4253298 w 4253298"/>
              <a:gd name="connsiteY3" fmla="*/ 2780231 h 5554447"/>
              <a:gd name="connsiteX4" fmla="*/ 4242320 w 4253298"/>
              <a:gd name="connsiteY4" fmla="*/ 3064435 h 5554447"/>
              <a:gd name="connsiteX5" fmla="*/ 2344088 w 4253298"/>
              <a:gd name="connsiteY5" fmla="*/ 5546002 h 5554447"/>
              <a:gd name="connsiteX6" fmla="*/ 2216163 w 4253298"/>
              <a:gd name="connsiteY6" fmla="*/ 5554447 h 5554447"/>
              <a:gd name="connsiteX7" fmla="*/ 2037138 w 4253298"/>
              <a:gd name="connsiteY7" fmla="*/ 5554447 h 5554447"/>
              <a:gd name="connsiteX8" fmla="*/ 1909213 w 4253298"/>
              <a:gd name="connsiteY8" fmla="*/ 5546002 h 5554447"/>
              <a:gd name="connsiteX9" fmla="*/ 0 w 4253298"/>
              <a:gd name="connsiteY9" fmla="*/ 2780178 h 5554447"/>
              <a:gd name="connsiteX10" fmla="*/ 2126650 w 4253298"/>
              <a:gd name="connsiteY10" fmla="*/ 0 h 5554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3298" h="5554447">
                <a:moveTo>
                  <a:pt x="2126650" y="0"/>
                </a:moveTo>
                <a:cubicBezTo>
                  <a:pt x="3227759" y="0"/>
                  <a:pt x="4133415" y="1093999"/>
                  <a:pt x="4242320" y="2495921"/>
                </a:cubicBezTo>
                <a:lnTo>
                  <a:pt x="4253298" y="2780126"/>
                </a:lnTo>
                <a:lnTo>
                  <a:pt x="4253298" y="2780231"/>
                </a:lnTo>
                <a:lnTo>
                  <a:pt x="4242320" y="3064435"/>
                </a:lnTo>
                <a:cubicBezTo>
                  <a:pt x="4140675" y="4372896"/>
                  <a:pt x="3344972" y="5413121"/>
                  <a:pt x="2344088" y="5546002"/>
                </a:cubicBezTo>
                <a:lnTo>
                  <a:pt x="2216163" y="5554447"/>
                </a:lnTo>
                <a:lnTo>
                  <a:pt x="2037138" y="5554447"/>
                </a:lnTo>
                <a:lnTo>
                  <a:pt x="1909213" y="5546002"/>
                </a:lnTo>
                <a:cubicBezTo>
                  <a:pt x="836837" y="5403630"/>
                  <a:pt x="0" y="4219663"/>
                  <a:pt x="0" y="2780178"/>
                </a:cubicBezTo>
                <a:cubicBezTo>
                  <a:pt x="0" y="1244728"/>
                  <a:pt x="952134" y="0"/>
                  <a:pt x="2126650" y="0"/>
                </a:cubicBezTo>
                <a:close/>
              </a:path>
            </a:pathLst>
          </a:custGeom>
          <a:solidFill>
            <a:schemeClr val="bg2">
              <a:lumMod val="50000"/>
            </a:schemeClr>
          </a:solidFill>
        </p:spPr>
        <p:txBody>
          <a:bodyPr wrap="square" lIns="91440" tIns="640080">
            <a:noAutofit/>
          </a:bodyPr>
          <a:lstStyle>
            <a:lvl1pPr marL="45720" indent="0" algn="ctr">
              <a:buNone/>
              <a:defRPr sz="1400">
                <a:solidFill>
                  <a:schemeClr val="bg1"/>
                </a:solidFill>
              </a:defRPr>
            </a:lvl1pPr>
          </a:lstStyle>
          <a:p>
            <a:endParaRPr lang="en-US" dirty="0"/>
          </a:p>
        </p:txBody>
      </p:sp>
      <p:sp>
        <p:nvSpPr>
          <p:cNvPr id="4" name="Title Placeholder 1">
            <a:extLst>
              <a:ext uri="{FF2B5EF4-FFF2-40B4-BE49-F238E27FC236}">
                <a16:creationId xmlns:a16="http://schemas.microsoft.com/office/drawing/2014/main" id="{831EC5ED-ABEA-EEFC-3DFD-1CF90F2EC6AD}"/>
              </a:ext>
            </a:extLst>
          </p:cNvPr>
          <p:cNvSpPr>
            <a:spLocks noGrp="1"/>
          </p:cNvSpPr>
          <p:nvPr>
            <p:ph type="title" hasCustomPrompt="1"/>
          </p:nvPr>
        </p:nvSpPr>
        <p:spPr>
          <a:xfrm>
            <a:off x="768096" y="1591056"/>
            <a:ext cx="10652760" cy="3986784"/>
          </a:xfrm>
          <a:prstGeom prst="rect">
            <a:avLst/>
          </a:prstGeom>
          <a:gradFill>
            <a:gsLst>
              <a:gs pos="52900">
                <a:schemeClr val="tx1">
                  <a:alpha val="50000"/>
                </a:schemeClr>
              </a:gs>
              <a:gs pos="0">
                <a:schemeClr val="tx1">
                  <a:alpha val="0"/>
                </a:schemeClr>
              </a:gs>
              <a:gs pos="100000">
                <a:schemeClr val="tx1">
                  <a:alpha val="0"/>
                </a:schemeClr>
              </a:gs>
            </a:gsLst>
            <a:lin ang="5400000" scaled="1"/>
          </a:gradFill>
        </p:spPr>
        <p:txBody>
          <a:bodyPr vert="horz" lIns="91440" tIns="45720" rIns="91440" bIns="45720" rtlCol="0" anchor="ctr">
            <a:noAutofit/>
          </a:bodyPr>
          <a:lstStyle>
            <a:lvl1pPr algn="ctr">
              <a:lnSpc>
                <a:spcPct val="75000"/>
              </a:lnSpc>
              <a:defRPr sz="8000" cap="all" spc="-300" baseline="0">
                <a:solidFill>
                  <a:schemeClr val="accent5"/>
                </a:solidFill>
              </a:defRPr>
            </a:lvl1pPr>
          </a:lstStyle>
          <a:p>
            <a:r>
              <a:rPr lang="en-US" dirty="0"/>
              <a:t>TITLE STYLE</a:t>
            </a:r>
          </a:p>
        </p:txBody>
      </p:sp>
      <p:sp>
        <p:nvSpPr>
          <p:cNvPr id="15" name="Freeform 14">
            <a:extLst>
              <a:ext uri="{FF2B5EF4-FFF2-40B4-BE49-F238E27FC236}">
                <a16:creationId xmlns:a16="http://schemas.microsoft.com/office/drawing/2014/main" id="{000E8195-E57E-F34E-0134-BF841A00631C}"/>
              </a:ext>
            </a:extLst>
          </p:cNvPr>
          <p:cNvSpPr/>
          <p:nvPr userDrawn="1"/>
        </p:nvSpPr>
        <p:spPr>
          <a:xfrm>
            <a:off x="-12524" y="-12526"/>
            <a:ext cx="981573" cy="2157371"/>
          </a:xfrm>
          <a:custGeom>
            <a:avLst/>
            <a:gdLst>
              <a:gd name="connsiteX0" fmla="*/ 0 w 981573"/>
              <a:gd name="connsiteY0" fmla="*/ 0 h 2157371"/>
              <a:gd name="connsiteX1" fmla="*/ 836687 w 981573"/>
              <a:gd name="connsiteY1" fmla="*/ 0 h 2157371"/>
              <a:gd name="connsiteX2" fmla="*/ 854137 w 981573"/>
              <a:gd name="connsiteY2" fmla="*/ 36224 h 2157371"/>
              <a:gd name="connsiteX3" fmla="*/ 981573 w 981573"/>
              <a:gd name="connsiteY3" fmla="*/ 667436 h 2157371"/>
              <a:gd name="connsiteX4" fmla="*/ 132907 w 981573"/>
              <a:gd name="connsiteY4" fmla="*/ 2093346 h 2157371"/>
              <a:gd name="connsiteX5" fmla="*/ 0 w 981573"/>
              <a:gd name="connsiteY5" fmla="*/ 2157371 h 2157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1573" h="2157371">
                <a:moveTo>
                  <a:pt x="0" y="0"/>
                </a:moveTo>
                <a:lnTo>
                  <a:pt x="836687" y="0"/>
                </a:lnTo>
                <a:lnTo>
                  <a:pt x="854137" y="36224"/>
                </a:lnTo>
                <a:cubicBezTo>
                  <a:pt x="936196" y="230233"/>
                  <a:pt x="981573" y="443535"/>
                  <a:pt x="981573" y="667436"/>
                </a:cubicBezTo>
                <a:cubicBezTo>
                  <a:pt x="981573" y="1283163"/>
                  <a:pt x="638411" y="1818740"/>
                  <a:pt x="132907" y="2093346"/>
                </a:cubicBezTo>
                <a:lnTo>
                  <a:pt x="0" y="2157371"/>
                </a:lnTo>
                <a:close/>
              </a:path>
            </a:pathLst>
          </a:custGeom>
          <a:noFill/>
          <a:ln>
            <a:solidFill>
              <a:schemeClr val="accent5">
                <a:lumMod val="75000"/>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18">
            <a:extLst>
              <a:ext uri="{FF2B5EF4-FFF2-40B4-BE49-F238E27FC236}">
                <a16:creationId xmlns:a16="http://schemas.microsoft.com/office/drawing/2014/main" id="{7547A31A-C8C3-A6DB-C874-598E59691F18}"/>
              </a:ext>
            </a:extLst>
          </p:cNvPr>
          <p:cNvSpPr/>
          <p:nvPr userDrawn="1"/>
        </p:nvSpPr>
        <p:spPr>
          <a:xfrm>
            <a:off x="10912127" y="2748625"/>
            <a:ext cx="1304925" cy="3180458"/>
          </a:xfrm>
          <a:custGeom>
            <a:avLst/>
            <a:gdLst>
              <a:gd name="connsiteX0" fmla="*/ 1304925 w 1304925"/>
              <a:gd name="connsiteY0" fmla="*/ 0 h 3180458"/>
              <a:gd name="connsiteX1" fmla="*/ 1304925 w 1304925"/>
              <a:gd name="connsiteY1" fmla="*/ 3180458 h 3180458"/>
              <a:gd name="connsiteX2" fmla="*/ 1294817 w 1304925"/>
              <a:gd name="connsiteY2" fmla="*/ 3178915 h 3180458"/>
              <a:gd name="connsiteX3" fmla="*/ 0 w 1304925"/>
              <a:gd name="connsiteY3" fmla="*/ 1590229 h 3180458"/>
              <a:gd name="connsiteX4" fmla="*/ 1294817 w 1304925"/>
              <a:gd name="connsiteY4" fmla="*/ 1543 h 3180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925" h="3180458">
                <a:moveTo>
                  <a:pt x="1304925" y="0"/>
                </a:moveTo>
                <a:lnTo>
                  <a:pt x="1304925" y="3180458"/>
                </a:lnTo>
                <a:lnTo>
                  <a:pt x="1294817" y="3178915"/>
                </a:lnTo>
                <a:cubicBezTo>
                  <a:pt x="555866" y="3027704"/>
                  <a:pt x="0" y="2373882"/>
                  <a:pt x="0" y="1590229"/>
                </a:cubicBezTo>
                <a:cubicBezTo>
                  <a:pt x="0" y="806577"/>
                  <a:pt x="555866" y="152754"/>
                  <a:pt x="1294817" y="1543"/>
                </a:cubicBezTo>
                <a:close/>
              </a:path>
            </a:pathLst>
          </a:custGeom>
          <a:noFill/>
          <a:ln>
            <a:solidFill>
              <a:schemeClr val="accent5">
                <a:lumMod val="75000"/>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81981932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DDEA8-7AC1-D501-0D39-0B291B35381A}"/>
              </a:ext>
            </a:extLst>
          </p:cNvPr>
          <p:cNvSpPr>
            <a:spLocks noGrp="1"/>
          </p:cNvSpPr>
          <p:nvPr>
            <p:ph type="title"/>
          </p:nvPr>
        </p:nvSpPr>
        <p:spPr/>
        <p:txBody>
          <a:bodyPr/>
          <a:lstStyle/>
          <a:p>
            <a:r>
              <a:rPr lang="en-US"/>
              <a:t>Click to edit Master title style</a:t>
            </a:r>
          </a:p>
        </p:txBody>
      </p:sp>
      <p:sp>
        <p:nvSpPr>
          <p:cNvPr id="10" name="Content Placeholder 9">
            <a:extLst>
              <a:ext uri="{FF2B5EF4-FFF2-40B4-BE49-F238E27FC236}">
                <a16:creationId xmlns:a16="http://schemas.microsoft.com/office/drawing/2014/main" id="{83D2E76B-B5EB-097C-8C44-DA48C52A8AFB}"/>
              </a:ext>
            </a:extLst>
          </p:cNvPr>
          <p:cNvSpPr>
            <a:spLocks noGrp="1"/>
          </p:cNvSpPr>
          <p:nvPr>
            <p:ph sz="quarter" idx="13"/>
          </p:nvPr>
        </p:nvSpPr>
        <p:spPr>
          <a:xfrm>
            <a:off x="5084064" y="2249424"/>
            <a:ext cx="5449824" cy="3931920"/>
          </a:xfrm>
        </p:spPr>
        <p:txBody>
          <a:bodyPr/>
          <a:lstStyle>
            <a:lvl1pPr marL="45720" indent="0">
              <a:buNone/>
              <a:defRPr sz="3200" u="sng" cap="all" baseline="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C96B5B3A-AF8F-3E89-B53F-DE96E3A2BFB1}"/>
              </a:ext>
            </a:extLst>
          </p:cNvPr>
          <p:cNvSpPr>
            <a:spLocks noGrp="1"/>
          </p:cNvSpPr>
          <p:nvPr>
            <p:ph type="sldNum" sz="quarter" idx="12"/>
          </p:nvPr>
        </p:nvSpPr>
        <p:spPr/>
        <p:txBody>
          <a:bodyPr rIns="0"/>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477334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out us">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DDEA8-7AC1-D501-0D39-0B291B35381A}"/>
              </a:ext>
            </a:extLst>
          </p:cNvPr>
          <p:cNvSpPr>
            <a:spLocks noGrp="1"/>
          </p:cNvSpPr>
          <p:nvPr>
            <p:ph type="title"/>
          </p:nvPr>
        </p:nvSpPr>
        <p:spPr/>
        <p:txBody>
          <a:bodyPr/>
          <a:lstStyle/>
          <a:p>
            <a:r>
              <a:rPr lang="en-US"/>
              <a:t>Click to edit Master title style</a:t>
            </a:r>
          </a:p>
        </p:txBody>
      </p:sp>
      <p:sp>
        <p:nvSpPr>
          <p:cNvPr id="9" name="Picture Placeholder 8">
            <a:extLst>
              <a:ext uri="{FF2B5EF4-FFF2-40B4-BE49-F238E27FC236}">
                <a16:creationId xmlns:a16="http://schemas.microsoft.com/office/drawing/2014/main" id="{63723ECD-883B-31C2-B563-5F29C4A18EB4}"/>
              </a:ext>
            </a:extLst>
          </p:cNvPr>
          <p:cNvSpPr>
            <a:spLocks noGrp="1" noChangeAspect="1"/>
          </p:cNvSpPr>
          <p:nvPr>
            <p:ph type="pic" sz="quarter" idx="11"/>
          </p:nvPr>
        </p:nvSpPr>
        <p:spPr>
          <a:xfrm>
            <a:off x="1308420" y="2054506"/>
            <a:ext cx="4453128" cy="4803494"/>
          </a:xfrm>
          <a:custGeom>
            <a:avLst/>
            <a:gdLst>
              <a:gd name="connsiteX0" fmla="*/ 2224077 w 4453128"/>
              <a:gd name="connsiteY0" fmla="*/ 0 h 4803494"/>
              <a:gd name="connsiteX1" fmla="*/ 4436672 w 4453128"/>
              <a:gd name="connsiteY1" fmla="*/ 1913041 h 4803494"/>
              <a:gd name="connsiteX2" fmla="*/ 4448133 w 4453128"/>
              <a:gd name="connsiteY2" fmla="*/ 2130515 h 4803494"/>
              <a:gd name="connsiteX3" fmla="*/ 4453128 w 4453128"/>
              <a:gd name="connsiteY3" fmla="*/ 2130515 h 4803494"/>
              <a:gd name="connsiteX4" fmla="*/ 4453128 w 4453128"/>
              <a:gd name="connsiteY4" fmla="*/ 4803494 h 4803494"/>
              <a:gd name="connsiteX5" fmla="*/ 0 w 4453128"/>
              <a:gd name="connsiteY5" fmla="*/ 4803494 h 4803494"/>
              <a:gd name="connsiteX6" fmla="*/ 0 w 4453128"/>
              <a:gd name="connsiteY6" fmla="*/ 2130515 h 4803494"/>
              <a:gd name="connsiteX7" fmla="*/ 22 w 4453128"/>
              <a:gd name="connsiteY7" fmla="*/ 2130515 h 4803494"/>
              <a:gd name="connsiteX8" fmla="*/ 11485 w 4453128"/>
              <a:gd name="connsiteY8" fmla="*/ 1913041 h 4803494"/>
              <a:gd name="connsiteX9" fmla="*/ 2224077 w 4453128"/>
              <a:gd name="connsiteY9" fmla="*/ 0 h 480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53128" h="4803494">
                <a:moveTo>
                  <a:pt x="2224077" y="0"/>
                </a:moveTo>
                <a:cubicBezTo>
                  <a:pt x="3375631" y="0"/>
                  <a:pt x="4322776" y="838514"/>
                  <a:pt x="4436672" y="1913041"/>
                </a:cubicBezTo>
                <a:lnTo>
                  <a:pt x="4448133" y="2130515"/>
                </a:lnTo>
                <a:lnTo>
                  <a:pt x="4453128" y="2130515"/>
                </a:lnTo>
                <a:lnTo>
                  <a:pt x="4453128" y="4803494"/>
                </a:lnTo>
                <a:lnTo>
                  <a:pt x="0" y="4803494"/>
                </a:lnTo>
                <a:lnTo>
                  <a:pt x="0" y="2130515"/>
                </a:lnTo>
                <a:lnTo>
                  <a:pt x="22" y="2130515"/>
                </a:lnTo>
                <a:lnTo>
                  <a:pt x="11485" y="1913041"/>
                </a:lnTo>
                <a:cubicBezTo>
                  <a:pt x="125379" y="838514"/>
                  <a:pt x="1072525" y="0"/>
                  <a:pt x="2224077" y="0"/>
                </a:cubicBezTo>
                <a:close/>
              </a:path>
            </a:pathLst>
          </a:custGeom>
          <a:solidFill>
            <a:schemeClr val="accent5">
              <a:lumMod val="20000"/>
              <a:lumOff val="80000"/>
            </a:schemeClr>
          </a:solidFill>
        </p:spPr>
        <p:txBody>
          <a:bodyPr wrap="square" tIns="640080">
            <a:noAutofit/>
          </a:bodyPr>
          <a:lstStyle>
            <a:lvl1pPr marL="45720" indent="0" algn="ctr">
              <a:buNone/>
              <a:defRPr sz="1600"/>
            </a:lvl1pPr>
          </a:lstStyle>
          <a:p>
            <a:endParaRPr lang="en-US" dirty="0"/>
          </a:p>
        </p:txBody>
      </p:sp>
      <p:sp>
        <p:nvSpPr>
          <p:cNvPr id="12" name="Content Placeholder 11">
            <a:extLst>
              <a:ext uri="{FF2B5EF4-FFF2-40B4-BE49-F238E27FC236}">
                <a16:creationId xmlns:a16="http://schemas.microsoft.com/office/drawing/2014/main" id="{133A2FE8-CE2D-1353-439D-41C7B2D68ED9}"/>
              </a:ext>
            </a:extLst>
          </p:cNvPr>
          <p:cNvSpPr>
            <a:spLocks noGrp="1"/>
          </p:cNvSpPr>
          <p:nvPr>
            <p:ph sz="quarter" idx="13"/>
          </p:nvPr>
        </p:nvSpPr>
        <p:spPr>
          <a:xfrm>
            <a:off x="6547104" y="2267712"/>
            <a:ext cx="4197096" cy="3913632"/>
          </a:xfrm>
        </p:spPr>
        <p:txBody>
          <a:bodyPr/>
          <a:lstStyle>
            <a:lvl1pPr marL="0" indent="0">
              <a:lnSpc>
                <a:spcPct val="100000"/>
              </a:lnSpc>
              <a:buNone/>
              <a:defRPr sz="18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C96B5B3A-AF8F-3E89-B53F-DE96E3A2BFB1}"/>
              </a:ext>
            </a:extLst>
          </p:cNvPr>
          <p:cNvSpPr>
            <a:spLocks noGrp="1"/>
          </p:cNvSpPr>
          <p:nvPr>
            <p:ph type="sldNum" sz="quarter" idx="12"/>
          </p:nvPr>
        </p:nvSpPr>
        <p:spPr/>
        <p:txBody>
          <a:bodyPr rIns="0"/>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7880492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with subtitle">
    <p:bg>
      <p:bgPr>
        <a:solidFill>
          <a:schemeClr val="accent3"/>
        </a:solidFill>
        <a:effectLst/>
      </p:bgPr>
    </p:bg>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000E8195-E57E-F34E-0134-BF841A00631C}"/>
              </a:ext>
            </a:extLst>
          </p:cNvPr>
          <p:cNvSpPr/>
          <p:nvPr userDrawn="1"/>
        </p:nvSpPr>
        <p:spPr>
          <a:xfrm>
            <a:off x="-12524" y="-12526"/>
            <a:ext cx="981573" cy="2157371"/>
          </a:xfrm>
          <a:custGeom>
            <a:avLst/>
            <a:gdLst>
              <a:gd name="connsiteX0" fmla="*/ 0 w 981573"/>
              <a:gd name="connsiteY0" fmla="*/ 0 h 2157371"/>
              <a:gd name="connsiteX1" fmla="*/ 836687 w 981573"/>
              <a:gd name="connsiteY1" fmla="*/ 0 h 2157371"/>
              <a:gd name="connsiteX2" fmla="*/ 854137 w 981573"/>
              <a:gd name="connsiteY2" fmla="*/ 36224 h 2157371"/>
              <a:gd name="connsiteX3" fmla="*/ 981573 w 981573"/>
              <a:gd name="connsiteY3" fmla="*/ 667436 h 2157371"/>
              <a:gd name="connsiteX4" fmla="*/ 132907 w 981573"/>
              <a:gd name="connsiteY4" fmla="*/ 2093346 h 2157371"/>
              <a:gd name="connsiteX5" fmla="*/ 0 w 981573"/>
              <a:gd name="connsiteY5" fmla="*/ 2157371 h 2157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1573" h="2157371">
                <a:moveTo>
                  <a:pt x="0" y="0"/>
                </a:moveTo>
                <a:lnTo>
                  <a:pt x="836687" y="0"/>
                </a:lnTo>
                <a:lnTo>
                  <a:pt x="854137" y="36224"/>
                </a:lnTo>
                <a:cubicBezTo>
                  <a:pt x="936196" y="230233"/>
                  <a:pt x="981573" y="443535"/>
                  <a:pt x="981573" y="667436"/>
                </a:cubicBezTo>
                <a:cubicBezTo>
                  <a:pt x="981573" y="1283163"/>
                  <a:pt x="638411" y="1818740"/>
                  <a:pt x="132907" y="2093346"/>
                </a:cubicBezTo>
                <a:lnTo>
                  <a:pt x="0" y="2157371"/>
                </a:lnTo>
                <a:close/>
              </a:path>
            </a:pathLst>
          </a:custGeom>
          <a:noFill/>
          <a:ln>
            <a:solidFill>
              <a:schemeClr val="accent3">
                <a:lumMod val="75000"/>
                <a:lumOff val="25000"/>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18">
            <a:extLst>
              <a:ext uri="{FF2B5EF4-FFF2-40B4-BE49-F238E27FC236}">
                <a16:creationId xmlns:a16="http://schemas.microsoft.com/office/drawing/2014/main" id="{7547A31A-C8C3-A6DB-C874-598E59691F18}"/>
              </a:ext>
            </a:extLst>
          </p:cNvPr>
          <p:cNvSpPr>
            <a:spLocks noChangeAspect="1"/>
          </p:cNvSpPr>
          <p:nvPr userDrawn="1"/>
        </p:nvSpPr>
        <p:spPr>
          <a:xfrm>
            <a:off x="10912126" y="2952359"/>
            <a:ext cx="1331866" cy="3246120"/>
          </a:xfrm>
          <a:custGeom>
            <a:avLst/>
            <a:gdLst>
              <a:gd name="connsiteX0" fmla="*/ 1304925 w 1304925"/>
              <a:gd name="connsiteY0" fmla="*/ 0 h 3180458"/>
              <a:gd name="connsiteX1" fmla="*/ 1304925 w 1304925"/>
              <a:gd name="connsiteY1" fmla="*/ 3180458 h 3180458"/>
              <a:gd name="connsiteX2" fmla="*/ 1294817 w 1304925"/>
              <a:gd name="connsiteY2" fmla="*/ 3178915 h 3180458"/>
              <a:gd name="connsiteX3" fmla="*/ 0 w 1304925"/>
              <a:gd name="connsiteY3" fmla="*/ 1590229 h 3180458"/>
              <a:gd name="connsiteX4" fmla="*/ 1294817 w 1304925"/>
              <a:gd name="connsiteY4" fmla="*/ 1543 h 3180458"/>
              <a:gd name="connsiteX0" fmla="*/ 1304925 w 1319684"/>
              <a:gd name="connsiteY0" fmla="*/ 0 h 3180458"/>
              <a:gd name="connsiteX1" fmla="*/ 1319684 w 1319684"/>
              <a:gd name="connsiteY1" fmla="*/ 1652579 h 3180458"/>
              <a:gd name="connsiteX2" fmla="*/ 1304925 w 1319684"/>
              <a:gd name="connsiteY2" fmla="*/ 3180458 h 3180458"/>
              <a:gd name="connsiteX3" fmla="*/ 1294817 w 1319684"/>
              <a:gd name="connsiteY3" fmla="*/ 3178915 h 3180458"/>
              <a:gd name="connsiteX4" fmla="*/ 0 w 1319684"/>
              <a:gd name="connsiteY4" fmla="*/ 1590229 h 3180458"/>
              <a:gd name="connsiteX5" fmla="*/ 1294817 w 1319684"/>
              <a:gd name="connsiteY5" fmla="*/ 1543 h 3180458"/>
              <a:gd name="connsiteX6" fmla="*/ 1304925 w 1319684"/>
              <a:gd name="connsiteY6" fmla="*/ 0 h 3180458"/>
              <a:gd name="connsiteX0" fmla="*/ 1319684 w 1409274"/>
              <a:gd name="connsiteY0" fmla="*/ 1652579 h 3180458"/>
              <a:gd name="connsiteX1" fmla="*/ 1304925 w 1409274"/>
              <a:gd name="connsiteY1" fmla="*/ 3180458 h 3180458"/>
              <a:gd name="connsiteX2" fmla="*/ 1294817 w 1409274"/>
              <a:gd name="connsiteY2" fmla="*/ 3178915 h 3180458"/>
              <a:gd name="connsiteX3" fmla="*/ 0 w 1409274"/>
              <a:gd name="connsiteY3" fmla="*/ 1590229 h 3180458"/>
              <a:gd name="connsiteX4" fmla="*/ 1294817 w 1409274"/>
              <a:gd name="connsiteY4" fmla="*/ 1543 h 3180458"/>
              <a:gd name="connsiteX5" fmla="*/ 1304925 w 1409274"/>
              <a:gd name="connsiteY5" fmla="*/ 0 h 3180458"/>
              <a:gd name="connsiteX6" fmla="*/ 1409274 w 1409274"/>
              <a:gd name="connsiteY6" fmla="*/ 1742169 h 3180458"/>
              <a:gd name="connsiteX0" fmla="*/ 1319684 w 1319684"/>
              <a:gd name="connsiteY0" fmla="*/ 1652579 h 3180458"/>
              <a:gd name="connsiteX1" fmla="*/ 1304925 w 1319684"/>
              <a:gd name="connsiteY1" fmla="*/ 3180458 h 3180458"/>
              <a:gd name="connsiteX2" fmla="*/ 1294817 w 1319684"/>
              <a:gd name="connsiteY2" fmla="*/ 3178915 h 3180458"/>
              <a:gd name="connsiteX3" fmla="*/ 0 w 1319684"/>
              <a:gd name="connsiteY3" fmla="*/ 1590229 h 3180458"/>
              <a:gd name="connsiteX4" fmla="*/ 1294817 w 1319684"/>
              <a:gd name="connsiteY4" fmla="*/ 1543 h 3180458"/>
              <a:gd name="connsiteX5" fmla="*/ 1304925 w 1319684"/>
              <a:gd name="connsiteY5" fmla="*/ 0 h 3180458"/>
              <a:gd name="connsiteX0" fmla="*/ 1304925 w 1304925"/>
              <a:gd name="connsiteY0" fmla="*/ 3180458 h 3180458"/>
              <a:gd name="connsiteX1" fmla="*/ 1294817 w 1304925"/>
              <a:gd name="connsiteY1" fmla="*/ 3178915 h 3180458"/>
              <a:gd name="connsiteX2" fmla="*/ 0 w 1304925"/>
              <a:gd name="connsiteY2" fmla="*/ 1590229 h 3180458"/>
              <a:gd name="connsiteX3" fmla="*/ 1294817 w 1304925"/>
              <a:gd name="connsiteY3" fmla="*/ 1543 h 3180458"/>
              <a:gd name="connsiteX4" fmla="*/ 1304925 w 1304925"/>
              <a:gd name="connsiteY4" fmla="*/ 0 h 3180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925" h="3180458">
                <a:moveTo>
                  <a:pt x="1304925" y="3180458"/>
                </a:moveTo>
                <a:lnTo>
                  <a:pt x="1294817" y="3178915"/>
                </a:lnTo>
                <a:cubicBezTo>
                  <a:pt x="555866" y="3027704"/>
                  <a:pt x="0" y="2373882"/>
                  <a:pt x="0" y="1590229"/>
                </a:cubicBezTo>
                <a:cubicBezTo>
                  <a:pt x="0" y="806577"/>
                  <a:pt x="555866" y="152754"/>
                  <a:pt x="1294817" y="1543"/>
                </a:cubicBezTo>
                <a:lnTo>
                  <a:pt x="1304925" y="0"/>
                </a:lnTo>
              </a:path>
            </a:pathLst>
          </a:custGeom>
          <a:noFill/>
          <a:ln>
            <a:solidFill>
              <a:schemeClr val="accent3">
                <a:lumMod val="75000"/>
                <a:lumOff val="25000"/>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itle Placeholder 1">
            <a:extLst>
              <a:ext uri="{FF2B5EF4-FFF2-40B4-BE49-F238E27FC236}">
                <a16:creationId xmlns:a16="http://schemas.microsoft.com/office/drawing/2014/main" id="{831EC5ED-ABEA-EEFC-3DFD-1CF90F2EC6AD}"/>
              </a:ext>
            </a:extLst>
          </p:cNvPr>
          <p:cNvSpPr>
            <a:spLocks noGrp="1"/>
          </p:cNvSpPr>
          <p:nvPr>
            <p:ph type="title"/>
          </p:nvPr>
        </p:nvSpPr>
        <p:spPr>
          <a:xfrm>
            <a:off x="566928" y="1462024"/>
            <a:ext cx="11009376" cy="2596896"/>
          </a:xfrm>
          <a:prstGeom prst="rect">
            <a:avLst/>
          </a:prstGeom>
        </p:spPr>
        <p:txBody>
          <a:bodyPr vert="horz" lIns="91440" tIns="45720" rIns="91440" bIns="45720" rtlCol="0" anchor="ctr">
            <a:noAutofit/>
          </a:bodyPr>
          <a:lstStyle>
            <a:lvl1pPr algn="ctr">
              <a:lnSpc>
                <a:spcPct val="75000"/>
              </a:lnSpc>
              <a:defRPr sz="9000" cap="all" spc="-300" baseline="0">
                <a:solidFill>
                  <a:schemeClr val="bg1"/>
                </a:solidFill>
              </a:defRPr>
            </a:lvl1pPr>
          </a:lstStyle>
          <a:p>
            <a:endParaRPr lang="en-US" dirty="0"/>
          </a:p>
        </p:txBody>
      </p:sp>
      <p:sp>
        <p:nvSpPr>
          <p:cNvPr id="5" name="Content Placeholder 11">
            <a:extLst>
              <a:ext uri="{FF2B5EF4-FFF2-40B4-BE49-F238E27FC236}">
                <a16:creationId xmlns:a16="http://schemas.microsoft.com/office/drawing/2014/main" id="{F22ACA71-2B50-C42E-FD4B-6EC091595DE0}"/>
              </a:ext>
            </a:extLst>
          </p:cNvPr>
          <p:cNvSpPr>
            <a:spLocks noGrp="1"/>
          </p:cNvSpPr>
          <p:nvPr>
            <p:ph sz="quarter" idx="13"/>
          </p:nvPr>
        </p:nvSpPr>
        <p:spPr>
          <a:xfrm>
            <a:off x="978408" y="4617720"/>
            <a:ext cx="7607808" cy="1764792"/>
          </a:xfrm>
        </p:spPr>
        <p:txBody>
          <a:bodyPr anchor="b"/>
          <a:lstStyle>
            <a:lvl1pPr marL="0" indent="0">
              <a:lnSpc>
                <a:spcPct val="100000"/>
              </a:lnSpc>
              <a:buNone/>
              <a:defRPr sz="1800">
                <a:solidFill>
                  <a:schemeClr val="bg1"/>
                </a:solidFill>
              </a:defRPr>
            </a:lvl1pPr>
            <a:lvl2pPr>
              <a:lnSpc>
                <a:spcPct val="100000"/>
              </a:lnSpc>
              <a:defRPr sz="1600">
                <a:solidFill>
                  <a:schemeClr val="bg1"/>
                </a:solidFill>
              </a:defRPr>
            </a:lvl2pPr>
            <a:lvl3pPr>
              <a:lnSpc>
                <a:spcPct val="100000"/>
              </a:lnSpc>
              <a:defRPr sz="1600">
                <a:solidFill>
                  <a:schemeClr val="bg1"/>
                </a:solidFill>
              </a:defRPr>
            </a:lvl3pPr>
            <a:lvl4pPr>
              <a:lnSpc>
                <a:spcPct val="100000"/>
              </a:lnSpc>
              <a:defRPr sz="1600">
                <a:solidFill>
                  <a:schemeClr val="bg1"/>
                </a:solidFill>
              </a:defRPr>
            </a:lvl4pPr>
            <a:lvl5pPr>
              <a:lnSpc>
                <a:spcPct val="100000"/>
              </a:lnSpc>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5922741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DDEA8-7AC1-D501-0D39-0B291B35381A}"/>
              </a:ext>
            </a:extLst>
          </p:cNvPr>
          <p:cNvSpPr>
            <a:spLocks noGrp="1"/>
          </p:cNvSpPr>
          <p:nvPr>
            <p:ph type="title"/>
          </p:nvPr>
        </p:nvSpPr>
        <p:spPr/>
        <p:txBody>
          <a:bodyPr/>
          <a:lstStyle/>
          <a:p>
            <a:r>
              <a:rPr lang="en-US"/>
              <a:t>Click to edit Master title style</a:t>
            </a:r>
          </a:p>
        </p:txBody>
      </p:sp>
      <p:sp>
        <p:nvSpPr>
          <p:cNvPr id="3" name="Content Placeholder 11">
            <a:extLst>
              <a:ext uri="{FF2B5EF4-FFF2-40B4-BE49-F238E27FC236}">
                <a16:creationId xmlns:a16="http://schemas.microsoft.com/office/drawing/2014/main" id="{551D0166-4550-BBF0-1C48-09D1B5BBB314}"/>
              </a:ext>
            </a:extLst>
          </p:cNvPr>
          <p:cNvSpPr>
            <a:spLocks noGrp="1"/>
          </p:cNvSpPr>
          <p:nvPr>
            <p:ph sz="quarter" idx="13"/>
          </p:nvPr>
        </p:nvSpPr>
        <p:spPr>
          <a:xfrm>
            <a:off x="5084064" y="2267712"/>
            <a:ext cx="5449824" cy="3931920"/>
          </a:xfrm>
        </p:spPr>
        <p:txBody>
          <a:bodyPr/>
          <a:lstStyle>
            <a:lvl1pPr marL="228600" indent="-182880">
              <a:lnSpc>
                <a:spcPct val="90000"/>
              </a:lnSpc>
              <a:buFont typeface="Arial" panose="020B0604020202020204" pitchFamily="34" charset="0"/>
              <a:buChar char="•"/>
              <a:defRPr sz="1800"/>
            </a:lvl1pPr>
            <a:lvl2pPr marL="457200" indent="-182880">
              <a:lnSpc>
                <a:spcPct val="90000"/>
              </a:lnSpc>
              <a:buFont typeface="Arial" panose="020B0604020202020204" pitchFamily="34" charset="0"/>
              <a:buChar char="•"/>
              <a:defRPr sz="1600"/>
            </a:lvl2pPr>
            <a:lvl3pPr marL="834390" indent="-182880">
              <a:lnSpc>
                <a:spcPct val="90000"/>
              </a:lnSpc>
              <a:buFont typeface="Arial" panose="020B0604020202020204" pitchFamily="34" charset="0"/>
              <a:buChar char="•"/>
              <a:defRPr sz="1600"/>
            </a:lvl3pPr>
            <a:lvl4pPr marL="1108710" indent="-182880">
              <a:lnSpc>
                <a:spcPct val="90000"/>
              </a:lnSpc>
              <a:buFont typeface="Arial" panose="020B0604020202020204" pitchFamily="34" charset="0"/>
              <a:buChar char="•"/>
              <a:defRPr sz="1600"/>
            </a:lvl4pPr>
            <a:lvl5pPr marL="1383030" indent="-182880">
              <a:lnSpc>
                <a:spcPct val="90000"/>
              </a:lnSpc>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C96B5B3A-AF8F-3E89-B53F-DE96E3A2BFB1}"/>
              </a:ext>
            </a:extLst>
          </p:cNvPr>
          <p:cNvSpPr>
            <a:spLocks noGrp="1"/>
          </p:cNvSpPr>
          <p:nvPr>
            <p:ph type="sldNum" sz="quarter" idx="12"/>
          </p:nvPr>
        </p:nvSpPr>
        <p:spPr/>
        <p:txBody>
          <a:bodyPr rIns="0"/>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6431732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tx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3685C195-9396-DF66-C2A0-3C842369FD01}"/>
              </a:ext>
            </a:extLst>
          </p:cNvPr>
          <p:cNvSpPr>
            <a:spLocks noGrp="1"/>
          </p:cNvSpPr>
          <p:nvPr>
            <p:ph type="pic" sz="quarter" idx="10"/>
          </p:nvPr>
        </p:nvSpPr>
        <p:spPr>
          <a:xfrm>
            <a:off x="3969351" y="651776"/>
            <a:ext cx="4253298" cy="5554447"/>
          </a:xfrm>
          <a:custGeom>
            <a:avLst/>
            <a:gdLst>
              <a:gd name="connsiteX0" fmla="*/ 2126650 w 4253298"/>
              <a:gd name="connsiteY0" fmla="*/ 0 h 5554447"/>
              <a:gd name="connsiteX1" fmla="*/ 4242320 w 4253298"/>
              <a:gd name="connsiteY1" fmla="*/ 2495921 h 5554447"/>
              <a:gd name="connsiteX2" fmla="*/ 4253298 w 4253298"/>
              <a:gd name="connsiteY2" fmla="*/ 2780126 h 5554447"/>
              <a:gd name="connsiteX3" fmla="*/ 4253298 w 4253298"/>
              <a:gd name="connsiteY3" fmla="*/ 2780231 h 5554447"/>
              <a:gd name="connsiteX4" fmla="*/ 4242320 w 4253298"/>
              <a:gd name="connsiteY4" fmla="*/ 3064435 h 5554447"/>
              <a:gd name="connsiteX5" fmla="*/ 2344088 w 4253298"/>
              <a:gd name="connsiteY5" fmla="*/ 5546002 h 5554447"/>
              <a:gd name="connsiteX6" fmla="*/ 2216163 w 4253298"/>
              <a:gd name="connsiteY6" fmla="*/ 5554447 h 5554447"/>
              <a:gd name="connsiteX7" fmla="*/ 2037138 w 4253298"/>
              <a:gd name="connsiteY7" fmla="*/ 5554447 h 5554447"/>
              <a:gd name="connsiteX8" fmla="*/ 1909213 w 4253298"/>
              <a:gd name="connsiteY8" fmla="*/ 5546002 h 5554447"/>
              <a:gd name="connsiteX9" fmla="*/ 0 w 4253298"/>
              <a:gd name="connsiteY9" fmla="*/ 2780178 h 5554447"/>
              <a:gd name="connsiteX10" fmla="*/ 2126650 w 4253298"/>
              <a:gd name="connsiteY10" fmla="*/ 0 h 5554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3298" h="5554447">
                <a:moveTo>
                  <a:pt x="2126650" y="0"/>
                </a:moveTo>
                <a:cubicBezTo>
                  <a:pt x="3227759" y="0"/>
                  <a:pt x="4133415" y="1093999"/>
                  <a:pt x="4242320" y="2495921"/>
                </a:cubicBezTo>
                <a:lnTo>
                  <a:pt x="4253298" y="2780126"/>
                </a:lnTo>
                <a:lnTo>
                  <a:pt x="4253298" y="2780231"/>
                </a:lnTo>
                <a:lnTo>
                  <a:pt x="4242320" y="3064435"/>
                </a:lnTo>
                <a:cubicBezTo>
                  <a:pt x="4140675" y="4372896"/>
                  <a:pt x="3344972" y="5413121"/>
                  <a:pt x="2344088" y="5546002"/>
                </a:cubicBezTo>
                <a:lnTo>
                  <a:pt x="2216163" y="5554447"/>
                </a:lnTo>
                <a:lnTo>
                  <a:pt x="2037138" y="5554447"/>
                </a:lnTo>
                <a:lnTo>
                  <a:pt x="1909213" y="5546002"/>
                </a:lnTo>
                <a:cubicBezTo>
                  <a:pt x="836837" y="5403630"/>
                  <a:pt x="0" y="4219663"/>
                  <a:pt x="0" y="2780178"/>
                </a:cubicBezTo>
                <a:cubicBezTo>
                  <a:pt x="0" y="1244728"/>
                  <a:pt x="952134" y="0"/>
                  <a:pt x="2126650" y="0"/>
                </a:cubicBezTo>
                <a:close/>
              </a:path>
            </a:pathLst>
          </a:custGeom>
          <a:solidFill>
            <a:schemeClr val="bg2">
              <a:lumMod val="50000"/>
            </a:schemeClr>
          </a:solidFill>
        </p:spPr>
        <p:txBody>
          <a:bodyPr wrap="square" lIns="91440" tIns="640080">
            <a:noAutofit/>
          </a:bodyPr>
          <a:lstStyle>
            <a:lvl1pPr marL="45720" indent="0" algn="ctr">
              <a:buNone/>
              <a:defRPr sz="1400">
                <a:solidFill>
                  <a:schemeClr val="bg1"/>
                </a:solidFill>
              </a:defRPr>
            </a:lvl1pPr>
          </a:lstStyle>
          <a:p>
            <a:endParaRPr lang="en-US" dirty="0"/>
          </a:p>
        </p:txBody>
      </p:sp>
      <p:sp>
        <p:nvSpPr>
          <p:cNvPr id="4" name="Title Placeholder 1">
            <a:extLst>
              <a:ext uri="{FF2B5EF4-FFF2-40B4-BE49-F238E27FC236}">
                <a16:creationId xmlns:a16="http://schemas.microsoft.com/office/drawing/2014/main" id="{831EC5ED-ABEA-EEFC-3DFD-1CF90F2EC6AD}"/>
              </a:ext>
            </a:extLst>
          </p:cNvPr>
          <p:cNvSpPr>
            <a:spLocks noGrp="1"/>
          </p:cNvSpPr>
          <p:nvPr>
            <p:ph type="title" hasCustomPrompt="1"/>
          </p:nvPr>
        </p:nvSpPr>
        <p:spPr>
          <a:xfrm>
            <a:off x="768096" y="1591056"/>
            <a:ext cx="10652760" cy="3986784"/>
          </a:xfrm>
          <a:prstGeom prst="rect">
            <a:avLst/>
          </a:prstGeom>
        </p:spPr>
        <p:txBody>
          <a:bodyPr vert="horz" lIns="91440" tIns="45720" rIns="91440" bIns="45720" rtlCol="0" anchor="ctr">
            <a:noAutofit/>
          </a:bodyPr>
          <a:lstStyle>
            <a:lvl1pPr algn="ctr">
              <a:lnSpc>
                <a:spcPct val="75000"/>
              </a:lnSpc>
              <a:defRPr sz="9000" cap="all" spc="-300" baseline="0">
                <a:solidFill>
                  <a:schemeClr val="accent5"/>
                </a:solidFill>
              </a:defRPr>
            </a:lvl1pPr>
          </a:lstStyle>
          <a:p>
            <a:r>
              <a:rPr lang="en-US" dirty="0"/>
              <a:t>TITLE STYLE</a:t>
            </a:r>
          </a:p>
        </p:txBody>
      </p:sp>
      <p:sp>
        <p:nvSpPr>
          <p:cNvPr id="15" name="Freeform 14">
            <a:extLst>
              <a:ext uri="{FF2B5EF4-FFF2-40B4-BE49-F238E27FC236}">
                <a16:creationId xmlns:a16="http://schemas.microsoft.com/office/drawing/2014/main" id="{000E8195-E57E-F34E-0134-BF841A00631C}"/>
              </a:ext>
            </a:extLst>
          </p:cNvPr>
          <p:cNvSpPr/>
          <p:nvPr userDrawn="1"/>
        </p:nvSpPr>
        <p:spPr>
          <a:xfrm>
            <a:off x="-12524" y="-12526"/>
            <a:ext cx="981573" cy="2157371"/>
          </a:xfrm>
          <a:custGeom>
            <a:avLst/>
            <a:gdLst>
              <a:gd name="connsiteX0" fmla="*/ 0 w 981573"/>
              <a:gd name="connsiteY0" fmla="*/ 0 h 2157371"/>
              <a:gd name="connsiteX1" fmla="*/ 836687 w 981573"/>
              <a:gd name="connsiteY1" fmla="*/ 0 h 2157371"/>
              <a:gd name="connsiteX2" fmla="*/ 854137 w 981573"/>
              <a:gd name="connsiteY2" fmla="*/ 36224 h 2157371"/>
              <a:gd name="connsiteX3" fmla="*/ 981573 w 981573"/>
              <a:gd name="connsiteY3" fmla="*/ 667436 h 2157371"/>
              <a:gd name="connsiteX4" fmla="*/ 132907 w 981573"/>
              <a:gd name="connsiteY4" fmla="*/ 2093346 h 2157371"/>
              <a:gd name="connsiteX5" fmla="*/ 0 w 981573"/>
              <a:gd name="connsiteY5" fmla="*/ 2157371 h 2157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1573" h="2157371">
                <a:moveTo>
                  <a:pt x="0" y="0"/>
                </a:moveTo>
                <a:lnTo>
                  <a:pt x="836687" y="0"/>
                </a:lnTo>
                <a:lnTo>
                  <a:pt x="854137" y="36224"/>
                </a:lnTo>
                <a:cubicBezTo>
                  <a:pt x="936196" y="230233"/>
                  <a:pt x="981573" y="443535"/>
                  <a:pt x="981573" y="667436"/>
                </a:cubicBezTo>
                <a:cubicBezTo>
                  <a:pt x="981573" y="1283163"/>
                  <a:pt x="638411" y="1818740"/>
                  <a:pt x="132907" y="2093346"/>
                </a:cubicBezTo>
                <a:lnTo>
                  <a:pt x="0" y="2157371"/>
                </a:lnTo>
                <a:close/>
              </a:path>
            </a:pathLst>
          </a:custGeom>
          <a:noFill/>
          <a:ln>
            <a:solidFill>
              <a:schemeClr val="accent5">
                <a:lumMod val="75000"/>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18">
            <a:extLst>
              <a:ext uri="{FF2B5EF4-FFF2-40B4-BE49-F238E27FC236}">
                <a16:creationId xmlns:a16="http://schemas.microsoft.com/office/drawing/2014/main" id="{9BADEB6A-73B4-640A-F2F0-233560D6A95A}"/>
              </a:ext>
            </a:extLst>
          </p:cNvPr>
          <p:cNvSpPr>
            <a:spLocks noChangeAspect="1"/>
          </p:cNvSpPr>
          <p:nvPr userDrawn="1"/>
        </p:nvSpPr>
        <p:spPr>
          <a:xfrm>
            <a:off x="10912126" y="2952359"/>
            <a:ext cx="1331866" cy="3246120"/>
          </a:xfrm>
          <a:custGeom>
            <a:avLst/>
            <a:gdLst>
              <a:gd name="connsiteX0" fmla="*/ 1304925 w 1304925"/>
              <a:gd name="connsiteY0" fmla="*/ 0 h 3180458"/>
              <a:gd name="connsiteX1" fmla="*/ 1304925 w 1304925"/>
              <a:gd name="connsiteY1" fmla="*/ 3180458 h 3180458"/>
              <a:gd name="connsiteX2" fmla="*/ 1294817 w 1304925"/>
              <a:gd name="connsiteY2" fmla="*/ 3178915 h 3180458"/>
              <a:gd name="connsiteX3" fmla="*/ 0 w 1304925"/>
              <a:gd name="connsiteY3" fmla="*/ 1590229 h 3180458"/>
              <a:gd name="connsiteX4" fmla="*/ 1294817 w 1304925"/>
              <a:gd name="connsiteY4" fmla="*/ 1543 h 3180458"/>
              <a:gd name="connsiteX0" fmla="*/ 1304925 w 1319684"/>
              <a:gd name="connsiteY0" fmla="*/ 0 h 3180458"/>
              <a:gd name="connsiteX1" fmla="*/ 1319684 w 1319684"/>
              <a:gd name="connsiteY1" fmla="*/ 1652579 h 3180458"/>
              <a:gd name="connsiteX2" fmla="*/ 1304925 w 1319684"/>
              <a:gd name="connsiteY2" fmla="*/ 3180458 h 3180458"/>
              <a:gd name="connsiteX3" fmla="*/ 1294817 w 1319684"/>
              <a:gd name="connsiteY3" fmla="*/ 3178915 h 3180458"/>
              <a:gd name="connsiteX4" fmla="*/ 0 w 1319684"/>
              <a:gd name="connsiteY4" fmla="*/ 1590229 h 3180458"/>
              <a:gd name="connsiteX5" fmla="*/ 1294817 w 1319684"/>
              <a:gd name="connsiteY5" fmla="*/ 1543 h 3180458"/>
              <a:gd name="connsiteX6" fmla="*/ 1304925 w 1319684"/>
              <a:gd name="connsiteY6" fmla="*/ 0 h 3180458"/>
              <a:gd name="connsiteX0" fmla="*/ 1319684 w 1409274"/>
              <a:gd name="connsiteY0" fmla="*/ 1652579 h 3180458"/>
              <a:gd name="connsiteX1" fmla="*/ 1304925 w 1409274"/>
              <a:gd name="connsiteY1" fmla="*/ 3180458 h 3180458"/>
              <a:gd name="connsiteX2" fmla="*/ 1294817 w 1409274"/>
              <a:gd name="connsiteY2" fmla="*/ 3178915 h 3180458"/>
              <a:gd name="connsiteX3" fmla="*/ 0 w 1409274"/>
              <a:gd name="connsiteY3" fmla="*/ 1590229 h 3180458"/>
              <a:gd name="connsiteX4" fmla="*/ 1294817 w 1409274"/>
              <a:gd name="connsiteY4" fmla="*/ 1543 h 3180458"/>
              <a:gd name="connsiteX5" fmla="*/ 1304925 w 1409274"/>
              <a:gd name="connsiteY5" fmla="*/ 0 h 3180458"/>
              <a:gd name="connsiteX6" fmla="*/ 1409274 w 1409274"/>
              <a:gd name="connsiteY6" fmla="*/ 1742169 h 3180458"/>
              <a:gd name="connsiteX0" fmla="*/ 1319684 w 1319684"/>
              <a:gd name="connsiteY0" fmla="*/ 1652579 h 3180458"/>
              <a:gd name="connsiteX1" fmla="*/ 1304925 w 1319684"/>
              <a:gd name="connsiteY1" fmla="*/ 3180458 h 3180458"/>
              <a:gd name="connsiteX2" fmla="*/ 1294817 w 1319684"/>
              <a:gd name="connsiteY2" fmla="*/ 3178915 h 3180458"/>
              <a:gd name="connsiteX3" fmla="*/ 0 w 1319684"/>
              <a:gd name="connsiteY3" fmla="*/ 1590229 h 3180458"/>
              <a:gd name="connsiteX4" fmla="*/ 1294817 w 1319684"/>
              <a:gd name="connsiteY4" fmla="*/ 1543 h 3180458"/>
              <a:gd name="connsiteX5" fmla="*/ 1304925 w 1319684"/>
              <a:gd name="connsiteY5" fmla="*/ 0 h 3180458"/>
              <a:gd name="connsiteX0" fmla="*/ 1304925 w 1304925"/>
              <a:gd name="connsiteY0" fmla="*/ 3180458 h 3180458"/>
              <a:gd name="connsiteX1" fmla="*/ 1294817 w 1304925"/>
              <a:gd name="connsiteY1" fmla="*/ 3178915 h 3180458"/>
              <a:gd name="connsiteX2" fmla="*/ 0 w 1304925"/>
              <a:gd name="connsiteY2" fmla="*/ 1590229 h 3180458"/>
              <a:gd name="connsiteX3" fmla="*/ 1294817 w 1304925"/>
              <a:gd name="connsiteY3" fmla="*/ 1543 h 3180458"/>
              <a:gd name="connsiteX4" fmla="*/ 1304925 w 1304925"/>
              <a:gd name="connsiteY4" fmla="*/ 0 h 3180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925" h="3180458">
                <a:moveTo>
                  <a:pt x="1304925" y="3180458"/>
                </a:moveTo>
                <a:lnTo>
                  <a:pt x="1294817" y="3178915"/>
                </a:lnTo>
                <a:cubicBezTo>
                  <a:pt x="555866" y="3027704"/>
                  <a:pt x="0" y="2373882"/>
                  <a:pt x="0" y="1590229"/>
                </a:cubicBezTo>
                <a:cubicBezTo>
                  <a:pt x="0" y="806577"/>
                  <a:pt x="555866" y="152754"/>
                  <a:pt x="1294817" y="1543"/>
                </a:cubicBezTo>
                <a:lnTo>
                  <a:pt x="1304925" y="0"/>
                </a:lnTo>
              </a:path>
            </a:pathLst>
          </a:custGeom>
          <a:noFill/>
          <a:ln>
            <a:solidFill>
              <a:schemeClr val="accent5">
                <a:lumMod val="75000"/>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7120554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icture, and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DDEA8-7AC1-D501-0D39-0B291B35381A}"/>
              </a:ext>
            </a:extLst>
          </p:cNvPr>
          <p:cNvSpPr>
            <a:spLocks noGrp="1"/>
          </p:cNvSpPr>
          <p:nvPr>
            <p:ph type="title"/>
          </p:nvPr>
        </p:nvSpPr>
        <p:spPr/>
        <p:txBody>
          <a:bodyPr/>
          <a:lstStyle/>
          <a:p>
            <a:r>
              <a:rPr lang="en-US"/>
              <a:t>Click to edit Master title style</a:t>
            </a:r>
          </a:p>
        </p:txBody>
      </p:sp>
      <p:sp>
        <p:nvSpPr>
          <p:cNvPr id="8" name="Picture Placeholder 7">
            <a:extLst>
              <a:ext uri="{FF2B5EF4-FFF2-40B4-BE49-F238E27FC236}">
                <a16:creationId xmlns:a16="http://schemas.microsoft.com/office/drawing/2014/main" id="{1D160FDA-37EB-0327-5514-82D5E0F65C77}"/>
              </a:ext>
            </a:extLst>
          </p:cNvPr>
          <p:cNvSpPr>
            <a:spLocks noGrp="1"/>
          </p:cNvSpPr>
          <p:nvPr>
            <p:ph type="pic" sz="quarter" idx="10"/>
          </p:nvPr>
        </p:nvSpPr>
        <p:spPr>
          <a:xfrm>
            <a:off x="1308420" y="2054506"/>
            <a:ext cx="4466000" cy="4803494"/>
          </a:xfrm>
          <a:custGeom>
            <a:avLst/>
            <a:gdLst>
              <a:gd name="connsiteX0" fmla="*/ 2233001 w 4466000"/>
              <a:gd name="connsiteY0" fmla="*/ 0 h 4803494"/>
              <a:gd name="connsiteX1" fmla="*/ 4454473 w 4466000"/>
              <a:gd name="connsiteY1" fmla="*/ 2620739 h 4803494"/>
              <a:gd name="connsiteX2" fmla="*/ 4466000 w 4466000"/>
              <a:gd name="connsiteY2" fmla="*/ 2919157 h 4803494"/>
              <a:gd name="connsiteX3" fmla="*/ 4466000 w 4466000"/>
              <a:gd name="connsiteY3" fmla="*/ 2919267 h 4803494"/>
              <a:gd name="connsiteX4" fmla="*/ 4454473 w 4466000"/>
              <a:gd name="connsiteY4" fmla="*/ 3217684 h 4803494"/>
              <a:gd name="connsiteX5" fmla="*/ 3938907 w 4466000"/>
              <a:gd name="connsiteY5" fmla="*/ 4802997 h 4803494"/>
              <a:gd name="connsiteX6" fmla="*/ 3938557 w 4466000"/>
              <a:gd name="connsiteY6" fmla="*/ 4803494 h 4803494"/>
              <a:gd name="connsiteX7" fmla="*/ 530220 w 4466000"/>
              <a:gd name="connsiteY7" fmla="*/ 4803494 h 4803494"/>
              <a:gd name="connsiteX8" fmla="*/ 451687 w 4466000"/>
              <a:gd name="connsiteY8" fmla="*/ 4679839 h 4803494"/>
              <a:gd name="connsiteX9" fmla="*/ 0 w 4466000"/>
              <a:gd name="connsiteY9" fmla="*/ 2919211 h 4803494"/>
              <a:gd name="connsiteX10" fmla="*/ 2233001 w 4466000"/>
              <a:gd name="connsiteY10" fmla="*/ 0 h 480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66000" h="4803494">
                <a:moveTo>
                  <a:pt x="2233001" y="0"/>
                </a:moveTo>
                <a:cubicBezTo>
                  <a:pt x="3389175" y="0"/>
                  <a:pt x="4340122" y="1148709"/>
                  <a:pt x="4454473" y="2620739"/>
                </a:cubicBezTo>
                <a:lnTo>
                  <a:pt x="4466000" y="2919157"/>
                </a:lnTo>
                <a:lnTo>
                  <a:pt x="4466000" y="2919267"/>
                </a:lnTo>
                <a:lnTo>
                  <a:pt x="4454473" y="3217684"/>
                </a:lnTo>
                <a:cubicBezTo>
                  <a:pt x="4407780" y="3818763"/>
                  <a:pt x="4221596" y="4365933"/>
                  <a:pt x="3938907" y="4802997"/>
                </a:cubicBezTo>
                <a:lnTo>
                  <a:pt x="3938557" y="4803494"/>
                </a:lnTo>
                <a:lnTo>
                  <a:pt x="530220" y="4803494"/>
                </a:lnTo>
                <a:lnTo>
                  <a:pt x="451687" y="4679839"/>
                </a:lnTo>
                <a:cubicBezTo>
                  <a:pt x="168186" y="4190396"/>
                  <a:pt x="0" y="3580480"/>
                  <a:pt x="0" y="2919211"/>
                </a:cubicBezTo>
                <a:cubicBezTo>
                  <a:pt x="0" y="1306975"/>
                  <a:pt x="999749" y="0"/>
                  <a:pt x="2233001" y="0"/>
                </a:cubicBezTo>
                <a:close/>
              </a:path>
            </a:pathLst>
          </a:custGeom>
          <a:solidFill>
            <a:schemeClr val="bg2">
              <a:lumMod val="50000"/>
            </a:schemeClr>
          </a:solidFill>
        </p:spPr>
        <p:txBody>
          <a:bodyPr wrap="square" lIns="91440" tIns="640080">
            <a:noAutofit/>
          </a:bodyPr>
          <a:lstStyle>
            <a:lvl1pPr marL="45720" indent="0" algn="ctr">
              <a:buNone/>
              <a:defRPr sz="1400">
                <a:solidFill>
                  <a:schemeClr val="bg1"/>
                </a:solidFill>
              </a:defRPr>
            </a:lvl1pPr>
          </a:lstStyle>
          <a:p>
            <a:endParaRPr lang="en-US" dirty="0"/>
          </a:p>
        </p:txBody>
      </p:sp>
      <p:sp>
        <p:nvSpPr>
          <p:cNvPr id="5" name="Content Placeholder 11">
            <a:extLst>
              <a:ext uri="{FF2B5EF4-FFF2-40B4-BE49-F238E27FC236}">
                <a16:creationId xmlns:a16="http://schemas.microsoft.com/office/drawing/2014/main" id="{470DCF09-B28E-A2CB-BCAB-A244FA338E4D}"/>
              </a:ext>
            </a:extLst>
          </p:cNvPr>
          <p:cNvSpPr>
            <a:spLocks noGrp="1"/>
          </p:cNvSpPr>
          <p:nvPr>
            <p:ph sz="quarter" idx="13"/>
          </p:nvPr>
        </p:nvSpPr>
        <p:spPr>
          <a:xfrm>
            <a:off x="6547104" y="2267712"/>
            <a:ext cx="4197096" cy="4087368"/>
          </a:xfrm>
        </p:spPr>
        <p:txBody>
          <a:bodyPr/>
          <a:lstStyle>
            <a:lvl1pPr marL="0" indent="0">
              <a:lnSpc>
                <a:spcPct val="100000"/>
              </a:lnSpc>
              <a:buNone/>
              <a:defRPr sz="18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C96B5B3A-AF8F-3E89-B53F-DE96E3A2BFB1}"/>
              </a:ext>
            </a:extLst>
          </p:cNvPr>
          <p:cNvSpPr>
            <a:spLocks noGrp="1"/>
          </p:cNvSpPr>
          <p:nvPr>
            <p:ph type="sldNum" sz="quarter" idx="12"/>
          </p:nvPr>
        </p:nvSpPr>
        <p:spPr/>
        <p:txBody>
          <a:bodyPr rIns="0"/>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9673823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DDEA8-7AC1-D501-0D39-0B291B35381A}"/>
              </a:ext>
            </a:extLst>
          </p:cNvPr>
          <p:cNvSpPr>
            <a:spLocks noGrp="1"/>
          </p:cNvSpPr>
          <p:nvPr>
            <p:ph type="title"/>
          </p:nvPr>
        </p:nvSpPr>
        <p:spPr/>
        <p:txBody>
          <a:bodyPr/>
          <a:lstStyle/>
          <a:p>
            <a:r>
              <a:rPr lang="en-US"/>
              <a:t>Click to edit Master title style</a:t>
            </a:r>
          </a:p>
        </p:txBody>
      </p:sp>
      <p:sp>
        <p:nvSpPr>
          <p:cNvPr id="4" name="Content Placeholder 11">
            <a:extLst>
              <a:ext uri="{FF2B5EF4-FFF2-40B4-BE49-F238E27FC236}">
                <a16:creationId xmlns:a16="http://schemas.microsoft.com/office/drawing/2014/main" id="{894456BF-1191-A2BB-32F0-52205D983CD2}"/>
              </a:ext>
            </a:extLst>
          </p:cNvPr>
          <p:cNvSpPr>
            <a:spLocks noGrp="1"/>
          </p:cNvSpPr>
          <p:nvPr>
            <p:ph sz="quarter" idx="14"/>
          </p:nvPr>
        </p:nvSpPr>
        <p:spPr>
          <a:xfrm>
            <a:off x="1179576" y="2267712"/>
            <a:ext cx="3364992" cy="3922776"/>
          </a:xfrm>
        </p:spPr>
        <p:txBody>
          <a:bodyPr/>
          <a:lstStyle>
            <a:lvl1pPr marL="228600" indent="-182880">
              <a:lnSpc>
                <a:spcPct val="100000"/>
              </a:lnSpc>
              <a:buFont typeface="Arial" panose="020B0604020202020204" pitchFamily="34" charset="0"/>
              <a:buChar char="•"/>
              <a:defRPr sz="1800"/>
            </a:lvl1pPr>
            <a:lvl2pPr marL="457200" indent="-182880">
              <a:lnSpc>
                <a:spcPct val="90000"/>
              </a:lnSpc>
              <a:buFont typeface="Arial" panose="020B0604020202020204" pitchFamily="34" charset="0"/>
              <a:buChar char="•"/>
              <a:defRPr sz="1600"/>
            </a:lvl2pPr>
            <a:lvl3pPr marL="834390" indent="-182880">
              <a:lnSpc>
                <a:spcPct val="90000"/>
              </a:lnSpc>
              <a:buFont typeface="Arial" panose="020B0604020202020204" pitchFamily="34" charset="0"/>
              <a:buChar char="•"/>
              <a:defRPr sz="1600"/>
            </a:lvl3pPr>
            <a:lvl4pPr marL="1108710" indent="-182880">
              <a:lnSpc>
                <a:spcPct val="90000"/>
              </a:lnSpc>
              <a:buFont typeface="Arial" panose="020B0604020202020204" pitchFamily="34" charset="0"/>
              <a:buChar char="•"/>
              <a:defRPr sz="1600"/>
            </a:lvl4pPr>
            <a:lvl5pPr marL="1383030" indent="-182880">
              <a:lnSpc>
                <a:spcPct val="90000"/>
              </a:lnSpc>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11">
            <a:extLst>
              <a:ext uri="{FF2B5EF4-FFF2-40B4-BE49-F238E27FC236}">
                <a16:creationId xmlns:a16="http://schemas.microsoft.com/office/drawing/2014/main" id="{A677B4AD-0674-4321-0C67-6A60C0E73167}"/>
              </a:ext>
            </a:extLst>
          </p:cNvPr>
          <p:cNvSpPr>
            <a:spLocks noGrp="1"/>
          </p:cNvSpPr>
          <p:nvPr>
            <p:ph sz="quarter" idx="13"/>
          </p:nvPr>
        </p:nvSpPr>
        <p:spPr>
          <a:xfrm>
            <a:off x="5084064" y="2267712"/>
            <a:ext cx="5449824" cy="3931920"/>
          </a:xfrm>
        </p:spPr>
        <p:txBody>
          <a:bodyPr/>
          <a:lstStyle>
            <a:lvl1pPr marL="0" indent="0">
              <a:lnSpc>
                <a:spcPct val="90000"/>
              </a:lnSpc>
              <a:buFont typeface="Arial" panose="020B0604020202020204" pitchFamily="34" charset="0"/>
              <a:buNone/>
              <a:defRPr sz="1800" b="1"/>
            </a:lvl1pPr>
            <a:lvl2pPr marL="0" indent="0">
              <a:lnSpc>
                <a:spcPct val="90000"/>
              </a:lnSpc>
              <a:spcBef>
                <a:spcPts val="1400"/>
              </a:spcBef>
              <a:spcAft>
                <a:spcPts val="0"/>
              </a:spcAft>
              <a:buFont typeface="Arial" panose="020B0604020202020204" pitchFamily="34" charset="0"/>
              <a:buNone/>
              <a:defRPr sz="1800"/>
            </a:lvl2pPr>
            <a:lvl3pPr marL="228600" indent="-182880">
              <a:lnSpc>
                <a:spcPct val="90000"/>
              </a:lnSpc>
              <a:spcBef>
                <a:spcPts val="600"/>
              </a:spcBef>
              <a:spcAft>
                <a:spcPts val="0"/>
              </a:spcAft>
              <a:buFont typeface="Arial" panose="020B0604020202020204" pitchFamily="34" charset="0"/>
              <a:buChar char="•"/>
              <a:defRPr sz="1600"/>
            </a:lvl3pPr>
            <a:lvl4pPr marL="457200" indent="-182880">
              <a:lnSpc>
                <a:spcPct val="90000"/>
              </a:lnSpc>
              <a:spcBef>
                <a:spcPts val="600"/>
              </a:spcBef>
              <a:spcAft>
                <a:spcPts val="0"/>
              </a:spcAft>
              <a:buFont typeface="Arial" panose="020B0604020202020204" pitchFamily="34" charset="0"/>
              <a:buChar char="•"/>
              <a:defRPr sz="1600"/>
            </a:lvl4pPr>
            <a:lvl5pPr marL="685800" indent="-182880">
              <a:lnSpc>
                <a:spcPct val="90000"/>
              </a:lnSpc>
              <a:spcBef>
                <a:spcPts val="600"/>
              </a:spcBef>
              <a:spcAft>
                <a:spcPts val="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C96B5B3A-AF8F-3E89-B53F-DE96E3A2BFB1}"/>
              </a:ext>
            </a:extLst>
          </p:cNvPr>
          <p:cNvSpPr>
            <a:spLocks noGrp="1"/>
          </p:cNvSpPr>
          <p:nvPr>
            <p:ph type="sldNum" sz="quarter" idx="12"/>
          </p:nvPr>
        </p:nvSpPr>
        <p:spPr/>
        <p:txBody>
          <a:bodyPr rIns="0"/>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82174782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table, and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DDEA8-7AC1-D501-0D39-0B291B35381A}"/>
              </a:ext>
            </a:extLst>
          </p:cNvPr>
          <p:cNvSpPr>
            <a:spLocks noGrp="1"/>
          </p:cNvSpPr>
          <p:nvPr>
            <p:ph type="title"/>
          </p:nvPr>
        </p:nvSpPr>
        <p:spPr>
          <a:xfrm>
            <a:off x="1179576" y="539496"/>
            <a:ext cx="9656064" cy="658368"/>
          </a:xfrm>
        </p:spPr>
        <p:txBody>
          <a:bodyPr/>
          <a:lstStyle/>
          <a:p>
            <a:r>
              <a:rPr lang="en-US" dirty="0"/>
              <a:t>Click to edit Master title style</a:t>
            </a:r>
          </a:p>
        </p:txBody>
      </p:sp>
      <p:sp>
        <p:nvSpPr>
          <p:cNvPr id="7" name="Table Placeholder 6">
            <a:extLst>
              <a:ext uri="{FF2B5EF4-FFF2-40B4-BE49-F238E27FC236}">
                <a16:creationId xmlns:a16="http://schemas.microsoft.com/office/drawing/2014/main" id="{2B97B442-00CF-6EE6-E658-BA0D69215B6E}"/>
              </a:ext>
            </a:extLst>
          </p:cNvPr>
          <p:cNvSpPr>
            <a:spLocks noGrp="1"/>
          </p:cNvSpPr>
          <p:nvPr>
            <p:ph type="tbl" sz="quarter" idx="15"/>
          </p:nvPr>
        </p:nvSpPr>
        <p:spPr>
          <a:xfrm>
            <a:off x="1179576" y="2267775"/>
            <a:ext cx="5376672" cy="3922713"/>
          </a:xfrm>
        </p:spPr>
        <p:txBody>
          <a:bodyPr/>
          <a:lstStyle/>
          <a:p>
            <a:endParaRPr lang="en-US" dirty="0"/>
          </a:p>
        </p:txBody>
      </p:sp>
      <p:sp>
        <p:nvSpPr>
          <p:cNvPr id="4" name="Content Placeholder 11">
            <a:extLst>
              <a:ext uri="{FF2B5EF4-FFF2-40B4-BE49-F238E27FC236}">
                <a16:creationId xmlns:a16="http://schemas.microsoft.com/office/drawing/2014/main" id="{D2766E52-89FA-5FEF-0F67-957FDDEE1EDC}"/>
              </a:ext>
            </a:extLst>
          </p:cNvPr>
          <p:cNvSpPr>
            <a:spLocks noGrp="1"/>
          </p:cNvSpPr>
          <p:nvPr>
            <p:ph sz="quarter" idx="14"/>
          </p:nvPr>
        </p:nvSpPr>
        <p:spPr>
          <a:xfrm>
            <a:off x="7168896" y="2267712"/>
            <a:ext cx="3364992" cy="3922776"/>
          </a:xfrm>
        </p:spPr>
        <p:txBody>
          <a:bodyPr/>
          <a:lstStyle>
            <a:lvl1pPr marL="228600" indent="-182880">
              <a:lnSpc>
                <a:spcPct val="100000"/>
              </a:lnSpc>
              <a:buFont typeface="Arial" panose="020B0604020202020204" pitchFamily="34" charset="0"/>
              <a:buChar char="•"/>
              <a:defRPr sz="1800"/>
            </a:lvl1pPr>
            <a:lvl2pPr marL="457200" indent="-182880">
              <a:lnSpc>
                <a:spcPct val="90000"/>
              </a:lnSpc>
              <a:buFont typeface="Arial" panose="020B0604020202020204" pitchFamily="34" charset="0"/>
              <a:buChar char="•"/>
              <a:defRPr sz="1600"/>
            </a:lvl2pPr>
            <a:lvl3pPr marL="834390" indent="-182880">
              <a:lnSpc>
                <a:spcPct val="90000"/>
              </a:lnSpc>
              <a:buFont typeface="Arial" panose="020B0604020202020204" pitchFamily="34" charset="0"/>
              <a:buChar char="•"/>
              <a:defRPr sz="1600"/>
            </a:lvl3pPr>
            <a:lvl4pPr marL="1108710" indent="-182880">
              <a:lnSpc>
                <a:spcPct val="90000"/>
              </a:lnSpc>
              <a:buFont typeface="Arial" panose="020B0604020202020204" pitchFamily="34" charset="0"/>
              <a:buChar char="•"/>
              <a:defRPr sz="1600"/>
            </a:lvl4pPr>
            <a:lvl5pPr marL="1383030" indent="-182880">
              <a:lnSpc>
                <a:spcPct val="90000"/>
              </a:lnSpc>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C96B5B3A-AF8F-3E89-B53F-DE96E3A2BFB1}"/>
              </a:ext>
            </a:extLst>
          </p:cNvPr>
          <p:cNvSpPr>
            <a:spLocks noGrp="1"/>
          </p:cNvSpPr>
          <p:nvPr>
            <p:ph type="sldNum" sz="quarter" idx="12"/>
          </p:nvPr>
        </p:nvSpPr>
        <p:spPr/>
        <p:txBody>
          <a:bodyPr rIns="0"/>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1591395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DDEA8-7AC1-D501-0D39-0B291B35381A}"/>
              </a:ext>
            </a:extLst>
          </p:cNvPr>
          <p:cNvSpPr>
            <a:spLocks noGrp="1"/>
          </p:cNvSpPr>
          <p:nvPr>
            <p:ph type="title"/>
          </p:nvPr>
        </p:nvSpPr>
        <p:spPr/>
        <p:txBody>
          <a:bodyPr/>
          <a:lstStyle/>
          <a:p>
            <a:r>
              <a:rPr lang="en-US"/>
              <a:t>Click to edit Master title style</a:t>
            </a:r>
          </a:p>
        </p:txBody>
      </p:sp>
      <p:sp>
        <p:nvSpPr>
          <p:cNvPr id="3" name="Table Placeholder 6">
            <a:extLst>
              <a:ext uri="{FF2B5EF4-FFF2-40B4-BE49-F238E27FC236}">
                <a16:creationId xmlns:a16="http://schemas.microsoft.com/office/drawing/2014/main" id="{26C296E1-EE9B-2E95-0FE3-17CD84DA3638}"/>
              </a:ext>
            </a:extLst>
          </p:cNvPr>
          <p:cNvSpPr>
            <a:spLocks noGrp="1"/>
          </p:cNvSpPr>
          <p:nvPr>
            <p:ph type="tbl" sz="quarter" idx="15"/>
          </p:nvPr>
        </p:nvSpPr>
        <p:spPr>
          <a:xfrm>
            <a:off x="1179576" y="2267775"/>
            <a:ext cx="9656064" cy="3922713"/>
          </a:xfrm>
        </p:spPr>
        <p:txBody>
          <a:bodyPr/>
          <a:lstStyle/>
          <a:p>
            <a:endParaRPr lang="en-US" dirty="0"/>
          </a:p>
        </p:txBody>
      </p:sp>
      <p:sp>
        <p:nvSpPr>
          <p:cNvPr id="6" name="Slide Number Placeholder 5">
            <a:extLst>
              <a:ext uri="{FF2B5EF4-FFF2-40B4-BE49-F238E27FC236}">
                <a16:creationId xmlns:a16="http://schemas.microsoft.com/office/drawing/2014/main" id="{C96B5B3A-AF8F-3E89-B53F-DE96E3A2BFB1}"/>
              </a:ext>
            </a:extLst>
          </p:cNvPr>
          <p:cNvSpPr>
            <a:spLocks noGrp="1"/>
          </p:cNvSpPr>
          <p:nvPr>
            <p:ph type="sldNum" sz="quarter" idx="12"/>
          </p:nvPr>
        </p:nvSpPr>
        <p:spPr/>
        <p:txBody>
          <a:bodyPr rIns="0"/>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2760982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hortened 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DDEA8-7AC1-D501-0D39-0B291B35381A}"/>
              </a:ext>
            </a:extLst>
          </p:cNvPr>
          <p:cNvSpPr>
            <a:spLocks noGrp="1"/>
          </p:cNvSpPr>
          <p:nvPr>
            <p:ph type="title"/>
          </p:nvPr>
        </p:nvSpPr>
        <p:spPr/>
        <p:txBody>
          <a:bodyPr/>
          <a:lstStyle/>
          <a:p>
            <a:r>
              <a:rPr lang="en-US"/>
              <a:t>Click to edit Master title style</a:t>
            </a:r>
          </a:p>
        </p:txBody>
      </p:sp>
      <p:sp>
        <p:nvSpPr>
          <p:cNvPr id="7" name="Content Placeholder 11">
            <a:extLst>
              <a:ext uri="{FF2B5EF4-FFF2-40B4-BE49-F238E27FC236}">
                <a16:creationId xmlns:a16="http://schemas.microsoft.com/office/drawing/2014/main" id="{630C12E6-62EB-4F9A-D200-AA742447BB4E}"/>
              </a:ext>
            </a:extLst>
          </p:cNvPr>
          <p:cNvSpPr>
            <a:spLocks noGrp="1"/>
          </p:cNvSpPr>
          <p:nvPr>
            <p:ph sz="quarter" idx="14"/>
          </p:nvPr>
        </p:nvSpPr>
        <p:spPr>
          <a:xfrm>
            <a:off x="3346704" y="2267712"/>
            <a:ext cx="3364992" cy="3977640"/>
          </a:xfrm>
        </p:spPr>
        <p:txBody>
          <a:bodyPr/>
          <a:lstStyle>
            <a:lvl1pPr marL="228600" indent="-182880">
              <a:lnSpc>
                <a:spcPct val="100000"/>
              </a:lnSpc>
              <a:buFont typeface="Arial" panose="020B0604020202020204" pitchFamily="34" charset="0"/>
              <a:buChar char="•"/>
              <a:defRPr sz="1800"/>
            </a:lvl1pPr>
            <a:lvl2pPr marL="457200" indent="-182880">
              <a:lnSpc>
                <a:spcPct val="90000"/>
              </a:lnSpc>
              <a:buFont typeface="Arial" panose="020B0604020202020204" pitchFamily="34" charset="0"/>
              <a:buChar char="•"/>
              <a:defRPr sz="1600"/>
            </a:lvl2pPr>
            <a:lvl3pPr marL="834390" indent="-182880">
              <a:lnSpc>
                <a:spcPct val="90000"/>
              </a:lnSpc>
              <a:buFont typeface="Arial" panose="020B0604020202020204" pitchFamily="34" charset="0"/>
              <a:buChar char="•"/>
              <a:defRPr sz="1600"/>
            </a:lvl3pPr>
            <a:lvl4pPr marL="1108710" indent="-182880">
              <a:lnSpc>
                <a:spcPct val="90000"/>
              </a:lnSpc>
              <a:buFont typeface="Arial" panose="020B0604020202020204" pitchFamily="34" charset="0"/>
              <a:buChar char="•"/>
              <a:defRPr sz="1600"/>
            </a:lvl4pPr>
            <a:lvl5pPr marL="1383030" indent="-182880">
              <a:lnSpc>
                <a:spcPct val="90000"/>
              </a:lnSpc>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11">
            <a:extLst>
              <a:ext uri="{FF2B5EF4-FFF2-40B4-BE49-F238E27FC236}">
                <a16:creationId xmlns:a16="http://schemas.microsoft.com/office/drawing/2014/main" id="{46DDC6B7-ECA4-19C1-4DF3-473783310FF2}"/>
              </a:ext>
            </a:extLst>
          </p:cNvPr>
          <p:cNvSpPr>
            <a:spLocks noGrp="1"/>
          </p:cNvSpPr>
          <p:nvPr>
            <p:ph sz="quarter" idx="13"/>
          </p:nvPr>
        </p:nvSpPr>
        <p:spPr>
          <a:xfrm>
            <a:off x="7150608" y="2267712"/>
            <a:ext cx="3364992" cy="3977640"/>
          </a:xfrm>
        </p:spPr>
        <p:txBody>
          <a:bodyPr/>
          <a:lstStyle>
            <a:lvl1pPr marL="0" indent="0">
              <a:lnSpc>
                <a:spcPct val="90000"/>
              </a:lnSpc>
              <a:buFont typeface="Arial" panose="020B0604020202020204" pitchFamily="34" charset="0"/>
              <a:buNone/>
              <a:defRPr sz="1800" b="1"/>
            </a:lvl1pPr>
            <a:lvl2pPr marL="0" indent="0">
              <a:lnSpc>
                <a:spcPct val="90000"/>
              </a:lnSpc>
              <a:spcBef>
                <a:spcPts val="1400"/>
              </a:spcBef>
              <a:spcAft>
                <a:spcPts val="0"/>
              </a:spcAft>
              <a:buFont typeface="Arial" panose="020B0604020202020204" pitchFamily="34" charset="0"/>
              <a:buNone/>
              <a:defRPr sz="1800"/>
            </a:lvl2pPr>
            <a:lvl3pPr marL="228600" indent="-182880">
              <a:lnSpc>
                <a:spcPct val="90000"/>
              </a:lnSpc>
              <a:spcBef>
                <a:spcPts val="600"/>
              </a:spcBef>
              <a:spcAft>
                <a:spcPts val="0"/>
              </a:spcAft>
              <a:buFont typeface="Arial" panose="020B0604020202020204" pitchFamily="34" charset="0"/>
              <a:buChar char="•"/>
              <a:defRPr sz="1600"/>
            </a:lvl3pPr>
            <a:lvl4pPr marL="457200" indent="-182880">
              <a:lnSpc>
                <a:spcPct val="90000"/>
              </a:lnSpc>
              <a:spcBef>
                <a:spcPts val="600"/>
              </a:spcBef>
              <a:spcAft>
                <a:spcPts val="0"/>
              </a:spcAft>
              <a:buFont typeface="Arial" panose="020B0604020202020204" pitchFamily="34" charset="0"/>
              <a:buChar char="•"/>
              <a:defRPr sz="1600"/>
            </a:lvl4pPr>
            <a:lvl5pPr marL="685800" indent="-182880">
              <a:lnSpc>
                <a:spcPct val="90000"/>
              </a:lnSpc>
              <a:spcBef>
                <a:spcPts val="600"/>
              </a:spcBef>
              <a:spcAft>
                <a:spcPts val="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C96B5B3A-AF8F-3E89-B53F-DE96E3A2BFB1}"/>
              </a:ext>
            </a:extLst>
          </p:cNvPr>
          <p:cNvSpPr>
            <a:spLocks noGrp="1"/>
          </p:cNvSpPr>
          <p:nvPr>
            <p:ph type="sldNum" sz="quarter" idx="12"/>
          </p:nvPr>
        </p:nvSpPr>
        <p:spPr/>
        <p:txBody>
          <a:bodyPr rIns="0"/>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8566348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0515603" y="3007302"/>
            <a:ext cx="1175463" cy="529300"/>
          </a:xfrm>
          <a:prstGeom prst="rect">
            <a:avLst/>
          </a:prstGeom>
        </p:spPr>
        <p:txBody>
          <a:bodyPr vert="horz" lIns="91440" tIns="45720" rIns="0" bIns="45720" rtlCol="0" anchor="ctr"/>
          <a:lstStyle>
            <a:lvl1pPr algn="r">
              <a:defRPr sz="4000" b="1">
                <a:solidFill>
                  <a:schemeClr val="tx1"/>
                </a:solidFill>
                <a:latin typeface="+mj-lt"/>
                <a:ea typeface="Dotum" panose="020B0600000101010101" pitchFamily="34" charset="-127"/>
              </a:defRPr>
            </a:lvl1pPr>
          </a:lstStyle>
          <a:p>
            <a:fld id="{4FAB73BC-B049-4115-A692-8D63A059BFB8}" type="slidenum">
              <a:rPr lang="en-US" smtClean="0"/>
              <a:pPr/>
              <a:t>‹#›</a:t>
            </a:fld>
            <a:endParaRPr lang="en-US" dirty="0"/>
          </a:p>
        </p:txBody>
      </p:sp>
      <p:sp>
        <p:nvSpPr>
          <p:cNvPr id="2" name="Title Placeholder 1"/>
          <p:cNvSpPr>
            <a:spLocks noGrp="1"/>
          </p:cNvSpPr>
          <p:nvPr>
            <p:ph type="title"/>
          </p:nvPr>
        </p:nvSpPr>
        <p:spPr>
          <a:xfrm>
            <a:off x="1179576" y="539496"/>
            <a:ext cx="9656064" cy="658368"/>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tx1"/>
                </a:solidFill>
                <a:latin typeface="+mn-lt"/>
                <a:ea typeface="Dotum" panose="020B0600000101010101" pitchFamily="34" charset="-127"/>
              </a:defRPr>
            </a:lvl1pPr>
          </a:lstStyle>
          <a:p>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tx1"/>
                </a:solidFill>
                <a:latin typeface="+mn-lt"/>
                <a:ea typeface="Dotum" panose="020B0600000101010101" pitchFamily="34" charset="-127"/>
              </a:defRPr>
            </a:lvl1pPr>
          </a:lstStyle>
          <a:p>
            <a:endParaRPr lang="en-US" dirty="0"/>
          </a:p>
        </p:txBody>
      </p:sp>
      <p:sp>
        <p:nvSpPr>
          <p:cNvPr id="7" name="Rectangle 6">
            <a:extLst>
              <a:ext uri="{FF2B5EF4-FFF2-40B4-BE49-F238E27FC236}">
                <a16:creationId xmlns:a16="http://schemas.microsoft.com/office/drawing/2014/main" id="{50E2A00E-314B-CA37-CCBD-94813D1E896C}"/>
              </a:ext>
            </a:extLst>
          </p:cNvPr>
          <p:cNvSpPr/>
          <p:nvPr userDrawn="1"/>
        </p:nvSpPr>
        <p:spPr>
          <a:xfrm>
            <a:off x="10921126" y="533400"/>
            <a:ext cx="698500" cy="1016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A0B8820-418C-5DD4-500A-5BA7D1E7D843}"/>
              </a:ext>
            </a:extLst>
          </p:cNvPr>
          <p:cNvSpPr/>
          <p:nvPr userDrawn="1"/>
        </p:nvSpPr>
        <p:spPr>
          <a:xfrm rot="16200000">
            <a:off x="275684" y="5937228"/>
            <a:ext cx="698500" cy="1016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708" r:id="rId1"/>
    <p:sldLayoutId id="2147483725" r:id="rId2"/>
    <p:sldLayoutId id="2147483726" r:id="rId3"/>
    <p:sldLayoutId id="2147483732" r:id="rId4"/>
    <p:sldLayoutId id="2147483727" r:id="rId5"/>
    <p:sldLayoutId id="2147483733" r:id="rId6"/>
    <p:sldLayoutId id="2147483728" r:id="rId7"/>
    <p:sldLayoutId id="2147483729" r:id="rId8"/>
    <p:sldLayoutId id="2147483730" r:id="rId9"/>
    <p:sldLayoutId id="2147483731" r:id="rId10"/>
    <p:sldLayoutId id="2147483734" r:id="rId11"/>
  </p:sldLayoutIdLst>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hf hdr="0" dt="0"/>
  <p:txStyles>
    <p:titleStyle>
      <a:lvl1pPr algn="l" defTabSz="914400" rtl="0" eaLnBrk="1" latinLnBrk="0" hangingPunct="1">
        <a:lnSpc>
          <a:spcPct val="75000"/>
        </a:lnSpc>
        <a:spcBef>
          <a:spcPct val="0"/>
        </a:spcBef>
        <a:buNone/>
        <a:defRPr sz="4800" kern="1200" spc="-150" baseline="0">
          <a:solidFill>
            <a:schemeClr val="tx1"/>
          </a:solidFill>
          <a:latin typeface="+mj-lt"/>
          <a:ea typeface="Batang" panose="02030600000101010101" pitchFamily="18" charset="-127"/>
          <a:cs typeface="+mj-cs"/>
        </a:defRPr>
      </a:lvl1pPr>
    </p:titleStyle>
    <p:bodyStyle>
      <a:lvl1pPr marL="228600" indent="-182880" algn="l" defTabSz="914400" rtl="0" eaLnBrk="1" latinLnBrk="0" hangingPunct="1">
        <a:lnSpc>
          <a:spcPct val="90000"/>
        </a:lnSpc>
        <a:spcBef>
          <a:spcPts val="1400"/>
        </a:spcBef>
        <a:buClr>
          <a:schemeClr val="accent2"/>
        </a:buClr>
        <a:buSzPct val="80000"/>
        <a:buFont typeface="Corbel" pitchFamily="34" charset="0"/>
        <a:buChar char="•"/>
        <a:defRPr sz="2200" kern="1200">
          <a:solidFill>
            <a:schemeClr val="tx1"/>
          </a:solidFill>
          <a:latin typeface="+mn-lt"/>
          <a:ea typeface="Dotum" panose="020B0600000101010101" pitchFamily="34" charset="-127"/>
          <a:cs typeface="Mangal" panose="02040503050203030202" pitchFamily="18" charset="0"/>
        </a:defRPr>
      </a:lvl1pPr>
      <a:lvl2pPr marL="457200" indent="-182880" algn="l" defTabSz="914400" rtl="0" eaLnBrk="1" latinLnBrk="0" hangingPunct="1">
        <a:lnSpc>
          <a:spcPct val="90000"/>
        </a:lnSpc>
        <a:spcBef>
          <a:spcPts val="200"/>
        </a:spcBef>
        <a:spcAft>
          <a:spcPts val="400"/>
        </a:spcAft>
        <a:buClr>
          <a:schemeClr val="accent2"/>
        </a:buClr>
        <a:buSzPct val="80000"/>
        <a:buFont typeface="Corbel" pitchFamily="34" charset="0"/>
        <a:buChar char="•"/>
        <a:defRPr sz="2000" kern="1200">
          <a:solidFill>
            <a:schemeClr val="tx1"/>
          </a:solidFill>
          <a:latin typeface="+mn-lt"/>
          <a:ea typeface="Dotum" panose="020B0600000101010101" pitchFamily="34" charset="-127"/>
          <a:cs typeface="Mangal" panose="02040503050203030202" pitchFamily="18" charset="0"/>
        </a:defRPr>
      </a:lvl2pPr>
      <a:lvl3pPr marL="731520" indent="-182880" algn="l" defTabSz="914400" rtl="0" eaLnBrk="1" latinLnBrk="0" hangingPunct="1">
        <a:lnSpc>
          <a:spcPct val="90000"/>
        </a:lnSpc>
        <a:spcBef>
          <a:spcPts val="200"/>
        </a:spcBef>
        <a:spcAft>
          <a:spcPts val="400"/>
        </a:spcAft>
        <a:buClr>
          <a:schemeClr val="accent2"/>
        </a:buClr>
        <a:buSzPct val="80000"/>
        <a:buFont typeface="Corbel" pitchFamily="34" charset="0"/>
        <a:buChar char="•"/>
        <a:defRPr sz="1800" kern="1200">
          <a:solidFill>
            <a:schemeClr val="tx1"/>
          </a:solidFill>
          <a:latin typeface="+mn-lt"/>
          <a:ea typeface="Dotum" panose="020B0600000101010101" pitchFamily="34" charset="-127"/>
          <a:cs typeface="Mangal" panose="02040503050203030202" pitchFamily="18" charset="0"/>
        </a:defRPr>
      </a:lvl3pPr>
      <a:lvl4pPr marL="1005840" indent="-182880" algn="l" defTabSz="914400" rtl="0" eaLnBrk="1" latinLnBrk="0" hangingPunct="1">
        <a:lnSpc>
          <a:spcPct val="90000"/>
        </a:lnSpc>
        <a:spcBef>
          <a:spcPts val="200"/>
        </a:spcBef>
        <a:spcAft>
          <a:spcPts val="400"/>
        </a:spcAft>
        <a:buClr>
          <a:schemeClr val="accent2"/>
        </a:buClr>
        <a:buSzPct val="80000"/>
        <a:buFont typeface="Corbel" pitchFamily="34" charset="0"/>
        <a:buChar char="•"/>
        <a:defRPr sz="1600" kern="1200">
          <a:solidFill>
            <a:schemeClr val="tx1"/>
          </a:solidFill>
          <a:latin typeface="+mn-lt"/>
          <a:ea typeface="Dotum" panose="020B0600000101010101" pitchFamily="34" charset="-127"/>
          <a:cs typeface="Mangal" panose="02040503050203030202" pitchFamily="18" charset="0"/>
        </a:defRPr>
      </a:lvl4pPr>
      <a:lvl5pPr marL="1280160" indent="-182880" algn="l" defTabSz="914400" rtl="0" eaLnBrk="1" latinLnBrk="0" hangingPunct="1">
        <a:lnSpc>
          <a:spcPct val="90000"/>
        </a:lnSpc>
        <a:spcBef>
          <a:spcPts val="200"/>
        </a:spcBef>
        <a:spcAft>
          <a:spcPts val="400"/>
        </a:spcAft>
        <a:buClr>
          <a:schemeClr val="accent2"/>
        </a:buClr>
        <a:buSzPct val="80000"/>
        <a:buFont typeface="Corbel" pitchFamily="34" charset="0"/>
        <a:buChar char="•"/>
        <a:defRPr sz="1600" kern="1200">
          <a:solidFill>
            <a:schemeClr val="tx1"/>
          </a:solidFill>
          <a:latin typeface="+mn-lt"/>
          <a:ea typeface="Dotum" panose="020B0600000101010101" pitchFamily="34" charset="-127"/>
          <a:cs typeface="Mangal" panose="02040503050203030202" pitchFamily="18" charset="0"/>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metmuseum.org/art/collection/search?q=Hans+S%C3%BCss+von+Kulmbach&amp;searchField=ArtistCulture"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g"/></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hyperlink" Target="https://www.goodreads.com/work/quotes/756553" TargetMode="Externa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D923B-FF83-9857-9EE7-4B8BCBA95A2B}"/>
            </a:ext>
          </a:extLst>
        </p:cNvPr>
        <p:cNvGrpSpPr/>
        <p:nvPr/>
      </p:nvGrpSpPr>
      <p:grpSpPr>
        <a:xfrm>
          <a:off x="0" y="0"/>
          <a:ext cx="0" cy="0"/>
          <a:chOff x="0" y="0"/>
          <a:chExt cx="0" cy="0"/>
        </a:xfrm>
      </p:grpSpPr>
      <p:pic>
        <p:nvPicPr>
          <p:cNvPr id="6" name="Picture Placeholder 5" descr="A pear on a branch with leaves">
            <a:extLst>
              <a:ext uri="{FF2B5EF4-FFF2-40B4-BE49-F238E27FC236}">
                <a16:creationId xmlns:a16="http://schemas.microsoft.com/office/drawing/2014/main" id="{332A1BAE-90E3-4C17-1061-5FC45FBEF6C2}"/>
              </a:ext>
            </a:extLst>
          </p:cNvPr>
          <p:cNvPicPr>
            <a:picLocks noGrp="1" noChangeAspect="1"/>
          </p:cNvPicPr>
          <p:nvPr>
            <p:ph type="pic" sz="quarter" idx="10"/>
          </p:nvPr>
        </p:nvPicPr>
        <p:blipFill rotWithShape="1">
          <a:blip r:embed="rId3">
            <a:alphaModFix amt="50000"/>
          </a:blip>
          <a:srcRect l="3350" r="3350"/>
          <a:stretch/>
        </p:blipFill>
        <p:spPr>
          <a:xfrm>
            <a:off x="3969351" y="651776"/>
            <a:ext cx="4253298" cy="5554447"/>
          </a:xfrm>
          <a:noFill/>
        </p:spPr>
      </p:pic>
      <p:sp>
        <p:nvSpPr>
          <p:cNvPr id="3" name="Title 2">
            <a:extLst>
              <a:ext uri="{FF2B5EF4-FFF2-40B4-BE49-F238E27FC236}">
                <a16:creationId xmlns:a16="http://schemas.microsoft.com/office/drawing/2014/main" id="{E673B79D-3759-D354-5FC2-CC616720D78C}"/>
              </a:ext>
            </a:extLst>
          </p:cNvPr>
          <p:cNvSpPr>
            <a:spLocks noGrp="1"/>
          </p:cNvSpPr>
          <p:nvPr>
            <p:ph type="title"/>
          </p:nvPr>
        </p:nvSpPr>
        <p:spPr>
          <a:xfrm>
            <a:off x="769620" y="1435607"/>
            <a:ext cx="10652760" cy="3986784"/>
          </a:xfrm>
        </p:spPr>
        <p:txBody>
          <a:bodyPr/>
          <a:lstStyle/>
          <a:p>
            <a:pPr lvl="0"/>
            <a:r>
              <a:rPr lang="en-US" sz="5400" noProof="0" dirty="0"/>
              <a:t>Thinking</a:t>
            </a:r>
            <a:r>
              <a:rPr lang="en-US" sz="5400" dirty="0"/>
              <a:t> </a:t>
            </a:r>
            <a:r>
              <a:rPr lang="en-US" sz="5400" noProof="0" dirty="0"/>
              <a:t>Biblically about </a:t>
            </a:r>
            <a:r>
              <a:rPr lang="en-US" sz="9600" noProof="0" dirty="0"/>
              <a:t>faith &amp; doubt</a:t>
            </a:r>
            <a:endParaRPr lang="en-US" sz="9600" i="1" dirty="0"/>
          </a:p>
        </p:txBody>
      </p:sp>
    </p:spTree>
    <p:extLst>
      <p:ext uri="{BB962C8B-B14F-4D97-AF65-F5344CB8AC3E}">
        <p14:creationId xmlns:p14="http://schemas.microsoft.com/office/powerpoint/2010/main" val="335454687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BB6B3B-5174-028E-1AF2-2E5908AB3034}"/>
              </a:ext>
            </a:extLst>
          </p:cNvPr>
          <p:cNvSpPr>
            <a:spLocks noGrp="1"/>
          </p:cNvSpPr>
          <p:nvPr>
            <p:ph type="title"/>
          </p:nvPr>
        </p:nvSpPr>
        <p:spPr>
          <a:xfrm>
            <a:off x="6095999" y="292343"/>
            <a:ext cx="5698921" cy="3706239"/>
          </a:xfrm>
        </p:spPr>
        <p:txBody>
          <a:bodyPr/>
          <a:lstStyle/>
          <a:p>
            <a:r>
              <a:rPr lang="en-US" sz="4400" dirty="0"/>
              <a:t>“The Ascension of Christ”</a:t>
            </a:r>
            <a:br>
              <a:rPr lang="en-US" sz="4400" dirty="0"/>
            </a:br>
            <a:r>
              <a:rPr lang="en-US" sz="2400" b="1" dirty="0">
                <a:hlinkClick r:id="rId2"/>
              </a:rPr>
              <a:t>Hans Süss von Kulmbach</a:t>
            </a:r>
            <a:r>
              <a:rPr lang="en-US" sz="2400" dirty="0"/>
              <a:t> </a:t>
            </a:r>
            <a:br>
              <a:rPr lang="en-US" sz="2400" dirty="0"/>
            </a:br>
            <a:r>
              <a:rPr lang="en-US" sz="2400" dirty="0"/>
              <a:t>(1513) </a:t>
            </a:r>
          </a:p>
        </p:txBody>
      </p:sp>
      <p:pic>
        <p:nvPicPr>
          <p:cNvPr id="1026" name="Picture 2" descr="The Ascension of Christ, Hans Süss von Kulmbach (German, Kulmbach ca. 1480–1522 Nuremberg), Oil on fir">
            <a:extLst>
              <a:ext uri="{FF2B5EF4-FFF2-40B4-BE49-F238E27FC236}">
                <a16:creationId xmlns:a16="http://schemas.microsoft.com/office/drawing/2014/main" id="{59CBB222-4500-5A6C-7D3A-4C04384E75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15" y="0"/>
            <a:ext cx="43322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899592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E76D37-8CCE-3FFC-A796-720B00002412}"/>
              </a:ext>
            </a:extLst>
          </p:cNvPr>
          <p:cNvSpPr>
            <a:spLocks noGrp="1"/>
          </p:cNvSpPr>
          <p:nvPr>
            <p:ph type="title"/>
          </p:nvPr>
        </p:nvSpPr>
        <p:spPr>
          <a:xfrm>
            <a:off x="1179576" y="539496"/>
            <a:ext cx="9656064" cy="658368"/>
          </a:xfrm>
        </p:spPr>
        <p:txBody>
          <a:bodyPr/>
          <a:lstStyle/>
          <a:p>
            <a:r>
              <a:rPr lang="en-US" dirty="0"/>
              <a:t>THE APOSTLES </a:t>
            </a:r>
            <a:r>
              <a:rPr lang="en-US" sz="3600" dirty="0"/>
              <a:t>(MATT 28:16-17)</a:t>
            </a:r>
            <a:endParaRPr lang="en-US" dirty="0"/>
          </a:p>
        </p:txBody>
      </p:sp>
      <p:sp>
        <p:nvSpPr>
          <p:cNvPr id="5" name="Content Placeholder 4">
            <a:extLst>
              <a:ext uri="{FF2B5EF4-FFF2-40B4-BE49-F238E27FC236}">
                <a16:creationId xmlns:a16="http://schemas.microsoft.com/office/drawing/2014/main" id="{DA754E71-BD53-BF23-F45D-E34BB9389B83}"/>
              </a:ext>
            </a:extLst>
          </p:cNvPr>
          <p:cNvSpPr>
            <a:spLocks noGrp="1"/>
          </p:cNvSpPr>
          <p:nvPr>
            <p:ph sz="quarter" idx="13"/>
          </p:nvPr>
        </p:nvSpPr>
        <p:spPr>
          <a:xfrm>
            <a:off x="1308409" y="2054506"/>
            <a:ext cx="4197096" cy="4087368"/>
          </a:xfrm>
        </p:spPr>
        <p:txBody>
          <a:bodyPr>
            <a:normAutofit/>
          </a:bodyPr>
          <a:lstStyle/>
          <a:p>
            <a:r>
              <a:rPr lang="en-US" sz="2800" dirty="0"/>
              <a:t>Now the eleven disciples went to Galilee, to the mountain to which Jesus had directed them. And when they saw him they worshiped him, but some doubted. </a:t>
            </a:r>
          </a:p>
        </p:txBody>
      </p:sp>
      <p:sp>
        <p:nvSpPr>
          <p:cNvPr id="4" name="Slide Number Placeholder 3">
            <a:extLst>
              <a:ext uri="{FF2B5EF4-FFF2-40B4-BE49-F238E27FC236}">
                <a16:creationId xmlns:a16="http://schemas.microsoft.com/office/drawing/2014/main" id="{957ADCE7-DE5C-F0CB-128A-24C79761F80E}"/>
              </a:ext>
            </a:extLst>
          </p:cNvPr>
          <p:cNvSpPr>
            <a:spLocks noGrp="1"/>
          </p:cNvSpPr>
          <p:nvPr>
            <p:ph type="sldNum" sz="quarter" idx="12"/>
          </p:nvPr>
        </p:nvSpPr>
        <p:spPr>
          <a:xfrm>
            <a:off x="10515603" y="3007302"/>
            <a:ext cx="1175463" cy="529300"/>
          </a:xfrm>
        </p:spPr>
        <p:txBody>
          <a:bodyPr/>
          <a:lstStyle/>
          <a:p>
            <a:fld id="{4FAB73BC-B049-4115-A692-8D63A059BFB8}" type="slidenum">
              <a:rPr lang="en-US" smtClean="0"/>
              <a:pPr/>
              <a:t>3</a:t>
            </a:fld>
            <a:endParaRPr lang="en-US" dirty="0"/>
          </a:p>
        </p:txBody>
      </p:sp>
      <p:pic>
        <p:nvPicPr>
          <p:cNvPr id="9" name="Picture Placeholder 8">
            <a:extLst>
              <a:ext uri="{FF2B5EF4-FFF2-40B4-BE49-F238E27FC236}">
                <a16:creationId xmlns:a16="http://schemas.microsoft.com/office/drawing/2014/main" id="{D5B93EC8-2C45-41F6-83D2-69EEFA6FF1BB}"/>
              </a:ext>
            </a:extLst>
          </p:cNvPr>
          <p:cNvPicPr>
            <a:picLocks noGrp="1" noChangeAspect="1"/>
          </p:cNvPicPr>
          <p:nvPr>
            <p:ph type="pic" sz="quarter" idx="10"/>
          </p:nvPr>
        </p:nvPicPr>
        <p:blipFill>
          <a:blip r:embed="rId2">
            <a:duotone>
              <a:prstClr val="black"/>
              <a:schemeClr val="tx2">
                <a:tint val="45000"/>
                <a:satMod val="400000"/>
              </a:schemeClr>
            </a:duotone>
          </a:blip>
          <a:srcRect l="22473" r="22473"/>
          <a:stretch>
            <a:fillRect/>
          </a:stretch>
        </p:blipFill>
        <p:spPr>
          <a:xfrm>
            <a:off x="6096000" y="2054506"/>
            <a:ext cx="4466000" cy="4803494"/>
          </a:xfrm>
        </p:spPr>
      </p:pic>
    </p:spTree>
    <p:extLst>
      <p:ext uri="{BB962C8B-B14F-4D97-AF65-F5344CB8AC3E}">
        <p14:creationId xmlns:p14="http://schemas.microsoft.com/office/powerpoint/2010/main" val="169236931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8E4F1B2-DCB9-676D-67E4-288C24C1581D}"/>
              </a:ext>
            </a:extLst>
          </p:cNvPr>
          <p:cNvSpPr>
            <a:spLocks noGrp="1"/>
          </p:cNvSpPr>
          <p:nvPr>
            <p:ph type="title"/>
          </p:nvPr>
        </p:nvSpPr>
        <p:spPr/>
        <p:txBody>
          <a:bodyPr/>
          <a:lstStyle/>
          <a:p>
            <a:r>
              <a:rPr lang="en-US" dirty="0"/>
              <a:t>“I must not have faith because I struggle with doubt” </a:t>
            </a:r>
            <a:br>
              <a:rPr lang="en-US" dirty="0"/>
            </a:br>
            <a:r>
              <a:rPr lang="en-US" dirty="0">
                <a:solidFill>
                  <a:srgbClr val="C00000"/>
                </a:solidFill>
              </a:rPr>
              <a:t>that is a mistake</a:t>
            </a:r>
          </a:p>
        </p:txBody>
      </p:sp>
    </p:spTree>
    <p:extLst>
      <p:ext uri="{BB962C8B-B14F-4D97-AF65-F5344CB8AC3E}">
        <p14:creationId xmlns:p14="http://schemas.microsoft.com/office/powerpoint/2010/main" val="239447731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3C588-B532-9B57-9A6A-4ACD3BE2EFC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BE3F14E-5362-A4A6-90F9-5249A7FD688A}"/>
              </a:ext>
            </a:extLst>
          </p:cNvPr>
          <p:cNvSpPr>
            <a:spLocks noGrp="1"/>
          </p:cNvSpPr>
          <p:nvPr>
            <p:ph type="title"/>
          </p:nvPr>
        </p:nvSpPr>
        <p:spPr>
          <a:xfrm>
            <a:off x="1179576" y="539496"/>
            <a:ext cx="9656064" cy="658368"/>
          </a:xfrm>
        </p:spPr>
        <p:txBody>
          <a:bodyPr/>
          <a:lstStyle/>
          <a:p>
            <a:r>
              <a:rPr lang="en-US" sz="4000" dirty="0"/>
              <a:t>Mark 9:24</a:t>
            </a:r>
          </a:p>
        </p:txBody>
      </p:sp>
      <p:sp>
        <p:nvSpPr>
          <p:cNvPr id="4" name="Content Placeholder 3">
            <a:extLst>
              <a:ext uri="{FF2B5EF4-FFF2-40B4-BE49-F238E27FC236}">
                <a16:creationId xmlns:a16="http://schemas.microsoft.com/office/drawing/2014/main" id="{418F1958-376B-1E1A-4C4E-E81B35AA63C5}"/>
              </a:ext>
            </a:extLst>
          </p:cNvPr>
          <p:cNvSpPr>
            <a:spLocks noGrp="1"/>
          </p:cNvSpPr>
          <p:nvPr>
            <p:ph sz="quarter" idx="13"/>
          </p:nvPr>
        </p:nvSpPr>
        <p:spPr>
          <a:xfrm>
            <a:off x="5893525" y="539496"/>
            <a:ext cx="5449824" cy="3931920"/>
          </a:xfrm>
        </p:spPr>
        <p:txBody>
          <a:bodyPr>
            <a:normAutofit fontScale="92500"/>
          </a:bodyPr>
          <a:lstStyle/>
          <a:p>
            <a:pPr algn="r"/>
            <a:endParaRPr lang="en-US" sz="4800" dirty="0"/>
          </a:p>
          <a:p>
            <a:pPr algn="r"/>
            <a:r>
              <a:rPr lang="en-US" sz="4800" dirty="0"/>
              <a:t>Faith is not the absence of doubt but the persistence of belief. </a:t>
            </a:r>
          </a:p>
          <a:p>
            <a:endParaRPr lang="en-US" dirty="0"/>
          </a:p>
        </p:txBody>
      </p:sp>
      <p:sp>
        <p:nvSpPr>
          <p:cNvPr id="2" name="Slide Number Placeholder 1">
            <a:extLst>
              <a:ext uri="{FF2B5EF4-FFF2-40B4-BE49-F238E27FC236}">
                <a16:creationId xmlns:a16="http://schemas.microsoft.com/office/drawing/2014/main" id="{9D7DFD3C-1F1A-A036-BC26-57BEC5C18FBF}"/>
              </a:ext>
            </a:extLst>
          </p:cNvPr>
          <p:cNvSpPr>
            <a:spLocks noGrp="1"/>
          </p:cNvSpPr>
          <p:nvPr>
            <p:ph type="sldNum" sz="quarter" idx="12"/>
          </p:nvPr>
        </p:nvSpPr>
        <p:spPr>
          <a:xfrm>
            <a:off x="10515603" y="3007302"/>
            <a:ext cx="1175463" cy="529300"/>
          </a:xfrm>
        </p:spPr>
        <p:txBody>
          <a:bodyPr/>
          <a:lstStyle/>
          <a:p>
            <a:fld id="{4FAB73BC-B049-4115-A692-8D63A059BFB8}" type="slidenum">
              <a:rPr lang="en-US" smtClean="0"/>
              <a:pPr/>
              <a:t>5</a:t>
            </a:fld>
            <a:endParaRPr lang="en-US" dirty="0"/>
          </a:p>
        </p:txBody>
      </p:sp>
      <p:sp>
        <p:nvSpPr>
          <p:cNvPr id="5" name="Title 2">
            <a:extLst>
              <a:ext uri="{FF2B5EF4-FFF2-40B4-BE49-F238E27FC236}">
                <a16:creationId xmlns:a16="http://schemas.microsoft.com/office/drawing/2014/main" id="{E7D182CD-5124-4ABA-B6EE-E69F184ABF16}"/>
              </a:ext>
            </a:extLst>
          </p:cNvPr>
          <p:cNvSpPr txBox="1">
            <a:spLocks/>
          </p:cNvSpPr>
          <p:nvPr/>
        </p:nvSpPr>
        <p:spPr>
          <a:xfrm>
            <a:off x="1179577" y="1284949"/>
            <a:ext cx="4123264" cy="4149200"/>
          </a:xfrm>
          <a:prstGeom prst="rect">
            <a:avLst/>
          </a:prstGeom>
        </p:spPr>
        <p:txBody>
          <a:bodyPr vert="horz" lIns="91440" tIns="45720" rIns="91440" bIns="45720" rtlCol="0" anchor="t">
            <a:noAutofit/>
          </a:bodyPr>
          <a:lstStyle>
            <a:lvl1pPr algn="l" defTabSz="914400" rtl="0" eaLnBrk="1" latinLnBrk="0" hangingPunct="1">
              <a:lnSpc>
                <a:spcPct val="75000"/>
              </a:lnSpc>
              <a:spcBef>
                <a:spcPct val="0"/>
              </a:spcBef>
              <a:buNone/>
              <a:defRPr sz="4800" kern="1200" spc="-150" baseline="0">
                <a:solidFill>
                  <a:schemeClr val="tx1"/>
                </a:solidFill>
                <a:latin typeface="+mj-lt"/>
                <a:ea typeface="Batang" panose="02030600000101010101" pitchFamily="18" charset="-127"/>
                <a:cs typeface="+mj-cs"/>
              </a:defRPr>
            </a:lvl1pPr>
          </a:lstStyle>
          <a:p>
            <a:r>
              <a:rPr lang="en-US" dirty="0"/>
              <a:t>Immediately the father of the child cried out and said, “I believe; help my unbelief!”</a:t>
            </a:r>
          </a:p>
        </p:txBody>
      </p:sp>
    </p:spTree>
    <p:extLst>
      <p:ext uri="{BB962C8B-B14F-4D97-AF65-F5344CB8AC3E}">
        <p14:creationId xmlns:p14="http://schemas.microsoft.com/office/powerpoint/2010/main" val="323715288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D635ED7-9CA0-2D35-5856-ECDC5BE5820B}"/>
              </a:ext>
            </a:extLst>
          </p:cNvPr>
          <p:cNvSpPr>
            <a:spLocks noGrp="1"/>
          </p:cNvSpPr>
          <p:nvPr>
            <p:ph type="title"/>
          </p:nvPr>
        </p:nvSpPr>
        <p:spPr>
          <a:xfrm>
            <a:off x="848651" y="373241"/>
            <a:ext cx="9656064" cy="658368"/>
          </a:xfrm>
        </p:spPr>
        <p:txBody>
          <a:bodyPr/>
          <a:lstStyle/>
          <a:p>
            <a:r>
              <a:rPr lang="en-US" sz="4000" dirty="0"/>
              <a:t>Matthew 8:26</a:t>
            </a:r>
          </a:p>
        </p:txBody>
      </p:sp>
      <p:sp>
        <p:nvSpPr>
          <p:cNvPr id="4" name="Content Placeholder 3">
            <a:extLst>
              <a:ext uri="{FF2B5EF4-FFF2-40B4-BE49-F238E27FC236}">
                <a16:creationId xmlns:a16="http://schemas.microsoft.com/office/drawing/2014/main" id="{8444020C-CBEB-7408-B007-8560E880DA36}"/>
              </a:ext>
            </a:extLst>
          </p:cNvPr>
          <p:cNvSpPr>
            <a:spLocks noGrp="1"/>
          </p:cNvSpPr>
          <p:nvPr>
            <p:ph sz="quarter" idx="13"/>
          </p:nvPr>
        </p:nvSpPr>
        <p:spPr>
          <a:xfrm>
            <a:off x="5676683" y="742119"/>
            <a:ext cx="5449824" cy="3931920"/>
          </a:xfrm>
        </p:spPr>
        <p:txBody>
          <a:bodyPr>
            <a:normAutofit fontScale="92500"/>
          </a:bodyPr>
          <a:lstStyle/>
          <a:p>
            <a:pPr algn="r"/>
            <a:endParaRPr lang="en-US" sz="4800" dirty="0"/>
          </a:p>
          <a:p>
            <a:pPr algn="r"/>
            <a:r>
              <a:rPr lang="en-US" sz="4800" dirty="0"/>
              <a:t>FAITH IS NOT ALWAYS STRONG: Our faith can be weak or “little”. </a:t>
            </a:r>
          </a:p>
          <a:p>
            <a:endParaRPr lang="en-US" dirty="0"/>
          </a:p>
        </p:txBody>
      </p:sp>
      <p:sp>
        <p:nvSpPr>
          <p:cNvPr id="2" name="Slide Number Placeholder 1">
            <a:extLst>
              <a:ext uri="{FF2B5EF4-FFF2-40B4-BE49-F238E27FC236}">
                <a16:creationId xmlns:a16="http://schemas.microsoft.com/office/drawing/2014/main" id="{0BAE0994-0BD7-2F23-3D59-589A0996BE93}"/>
              </a:ext>
            </a:extLst>
          </p:cNvPr>
          <p:cNvSpPr>
            <a:spLocks noGrp="1"/>
          </p:cNvSpPr>
          <p:nvPr>
            <p:ph type="sldNum" sz="quarter" idx="12"/>
          </p:nvPr>
        </p:nvSpPr>
        <p:spPr>
          <a:xfrm>
            <a:off x="10515603" y="3007302"/>
            <a:ext cx="1175463" cy="529300"/>
          </a:xfrm>
        </p:spPr>
        <p:txBody>
          <a:bodyPr/>
          <a:lstStyle/>
          <a:p>
            <a:fld id="{4FAB73BC-B049-4115-A692-8D63A059BFB8}" type="slidenum">
              <a:rPr lang="en-US" smtClean="0"/>
              <a:pPr/>
              <a:t>6</a:t>
            </a:fld>
            <a:endParaRPr lang="en-US" dirty="0"/>
          </a:p>
        </p:txBody>
      </p:sp>
      <p:sp>
        <p:nvSpPr>
          <p:cNvPr id="5" name="Title 2">
            <a:extLst>
              <a:ext uri="{FF2B5EF4-FFF2-40B4-BE49-F238E27FC236}">
                <a16:creationId xmlns:a16="http://schemas.microsoft.com/office/drawing/2014/main" id="{54C25D97-60CD-4368-9AE8-956F6FC20C2E}"/>
              </a:ext>
            </a:extLst>
          </p:cNvPr>
          <p:cNvSpPr txBox="1">
            <a:spLocks/>
          </p:cNvSpPr>
          <p:nvPr/>
        </p:nvSpPr>
        <p:spPr>
          <a:xfrm>
            <a:off x="848651" y="1300535"/>
            <a:ext cx="4123264" cy="4149200"/>
          </a:xfrm>
          <a:prstGeom prst="rect">
            <a:avLst/>
          </a:prstGeom>
        </p:spPr>
        <p:txBody>
          <a:bodyPr vert="horz" lIns="91440" tIns="45720" rIns="91440" bIns="45720" rtlCol="0" anchor="t">
            <a:noAutofit/>
          </a:bodyPr>
          <a:lstStyle>
            <a:lvl1pPr algn="l" defTabSz="914400" rtl="0" eaLnBrk="1" latinLnBrk="0" hangingPunct="1">
              <a:lnSpc>
                <a:spcPct val="75000"/>
              </a:lnSpc>
              <a:spcBef>
                <a:spcPct val="0"/>
              </a:spcBef>
              <a:buNone/>
              <a:defRPr sz="4800" kern="1200" spc="-150" baseline="0">
                <a:solidFill>
                  <a:schemeClr val="tx1"/>
                </a:solidFill>
                <a:latin typeface="+mj-lt"/>
                <a:ea typeface="Batang" panose="02030600000101010101" pitchFamily="18" charset="-127"/>
                <a:cs typeface="+mj-cs"/>
              </a:defRPr>
            </a:lvl1pPr>
          </a:lstStyle>
          <a:p>
            <a:r>
              <a:rPr lang="en-US" dirty="0"/>
              <a:t>And he said to them, </a:t>
            </a:r>
          </a:p>
          <a:p>
            <a:endParaRPr lang="en-US" dirty="0"/>
          </a:p>
          <a:p>
            <a:r>
              <a:rPr lang="en-US" dirty="0"/>
              <a:t>“Why are you afraid, O you of little faith?”</a:t>
            </a:r>
          </a:p>
        </p:txBody>
      </p:sp>
    </p:spTree>
    <p:extLst>
      <p:ext uri="{BB962C8B-B14F-4D97-AF65-F5344CB8AC3E}">
        <p14:creationId xmlns:p14="http://schemas.microsoft.com/office/powerpoint/2010/main" val="3316722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D635ED7-9CA0-2D35-5856-ECDC5BE5820B}"/>
              </a:ext>
            </a:extLst>
          </p:cNvPr>
          <p:cNvSpPr>
            <a:spLocks noGrp="1"/>
          </p:cNvSpPr>
          <p:nvPr>
            <p:ph type="title"/>
          </p:nvPr>
        </p:nvSpPr>
        <p:spPr>
          <a:xfrm>
            <a:off x="1179576" y="539496"/>
            <a:ext cx="9656064" cy="658368"/>
          </a:xfrm>
        </p:spPr>
        <p:txBody>
          <a:bodyPr/>
          <a:lstStyle/>
          <a:p>
            <a:r>
              <a:rPr lang="en-US" dirty="0"/>
              <a:t>Jude 3</a:t>
            </a:r>
          </a:p>
        </p:txBody>
      </p:sp>
      <p:sp>
        <p:nvSpPr>
          <p:cNvPr id="4" name="Content Placeholder 3">
            <a:extLst>
              <a:ext uri="{FF2B5EF4-FFF2-40B4-BE49-F238E27FC236}">
                <a16:creationId xmlns:a16="http://schemas.microsoft.com/office/drawing/2014/main" id="{8444020C-CBEB-7408-B007-8560E880DA36}"/>
              </a:ext>
            </a:extLst>
          </p:cNvPr>
          <p:cNvSpPr>
            <a:spLocks noGrp="1"/>
          </p:cNvSpPr>
          <p:nvPr>
            <p:ph sz="quarter" idx="13"/>
          </p:nvPr>
        </p:nvSpPr>
        <p:spPr>
          <a:xfrm>
            <a:off x="5772041" y="1307155"/>
            <a:ext cx="5449824" cy="3931920"/>
          </a:xfrm>
        </p:spPr>
        <p:txBody>
          <a:bodyPr>
            <a:normAutofit fontScale="92500" lnSpcReduction="20000"/>
          </a:bodyPr>
          <a:lstStyle/>
          <a:p>
            <a:pPr algn="r"/>
            <a:r>
              <a:rPr lang="en-US" sz="4800" dirty="0"/>
              <a:t>The unbeliever you contend with the most is yourself. The person you persuade the most is yourself.</a:t>
            </a:r>
          </a:p>
          <a:p>
            <a:endParaRPr lang="en-US" dirty="0"/>
          </a:p>
        </p:txBody>
      </p:sp>
      <p:sp>
        <p:nvSpPr>
          <p:cNvPr id="2" name="Slide Number Placeholder 1">
            <a:extLst>
              <a:ext uri="{FF2B5EF4-FFF2-40B4-BE49-F238E27FC236}">
                <a16:creationId xmlns:a16="http://schemas.microsoft.com/office/drawing/2014/main" id="{0BAE0994-0BD7-2F23-3D59-589A0996BE93}"/>
              </a:ext>
            </a:extLst>
          </p:cNvPr>
          <p:cNvSpPr>
            <a:spLocks noGrp="1"/>
          </p:cNvSpPr>
          <p:nvPr>
            <p:ph type="sldNum" sz="quarter" idx="12"/>
          </p:nvPr>
        </p:nvSpPr>
        <p:spPr>
          <a:xfrm>
            <a:off x="10515603" y="3007302"/>
            <a:ext cx="1175463" cy="529300"/>
          </a:xfrm>
        </p:spPr>
        <p:txBody>
          <a:bodyPr/>
          <a:lstStyle/>
          <a:p>
            <a:fld id="{4FAB73BC-B049-4115-A692-8D63A059BFB8}" type="slidenum">
              <a:rPr lang="en-US" smtClean="0"/>
              <a:pPr/>
              <a:t>7</a:t>
            </a:fld>
            <a:endParaRPr lang="en-US" dirty="0"/>
          </a:p>
        </p:txBody>
      </p:sp>
      <p:sp>
        <p:nvSpPr>
          <p:cNvPr id="5" name="Title 2">
            <a:extLst>
              <a:ext uri="{FF2B5EF4-FFF2-40B4-BE49-F238E27FC236}">
                <a16:creationId xmlns:a16="http://schemas.microsoft.com/office/drawing/2014/main" id="{54C25D97-60CD-4368-9AE8-956F6FC20C2E}"/>
              </a:ext>
            </a:extLst>
          </p:cNvPr>
          <p:cNvSpPr txBox="1">
            <a:spLocks/>
          </p:cNvSpPr>
          <p:nvPr/>
        </p:nvSpPr>
        <p:spPr>
          <a:xfrm>
            <a:off x="1179576" y="1284949"/>
            <a:ext cx="4363431" cy="658368"/>
          </a:xfrm>
          <a:prstGeom prst="rect">
            <a:avLst/>
          </a:prstGeom>
        </p:spPr>
        <p:txBody>
          <a:bodyPr vert="horz" lIns="91440" tIns="45720" rIns="91440" bIns="45720" rtlCol="0" anchor="t">
            <a:noAutofit/>
          </a:bodyPr>
          <a:lstStyle>
            <a:lvl1pPr algn="l" defTabSz="914400" rtl="0" eaLnBrk="1" latinLnBrk="0" hangingPunct="1">
              <a:lnSpc>
                <a:spcPct val="75000"/>
              </a:lnSpc>
              <a:spcBef>
                <a:spcPct val="0"/>
              </a:spcBef>
              <a:buNone/>
              <a:defRPr sz="4800" kern="1200" spc="-150" baseline="0">
                <a:solidFill>
                  <a:schemeClr val="tx1"/>
                </a:solidFill>
                <a:latin typeface="+mj-lt"/>
                <a:ea typeface="Batang" panose="02030600000101010101" pitchFamily="18" charset="-127"/>
                <a:cs typeface="+mj-cs"/>
              </a:defRPr>
            </a:lvl1pPr>
          </a:lstStyle>
          <a:p>
            <a:r>
              <a:rPr lang="en-US" sz="3200" dirty="0"/>
              <a:t>Beloved, although I was very eager to write to you about our common salvation, I found it necessary to write appealing to you to contend for the faith that was once for all delivered to the saints.</a:t>
            </a:r>
          </a:p>
        </p:txBody>
      </p:sp>
    </p:spTree>
    <p:extLst>
      <p:ext uri="{BB962C8B-B14F-4D97-AF65-F5344CB8AC3E}">
        <p14:creationId xmlns:p14="http://schemas.microsoft.com/office/powerpoint/2010/main" val="3968990299"/>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5D0C0-DEAC-AA93-4F28-EF747B49175F}"/>
              </a:ext>
            </a:extLst>
          </p:cNvPr>
          <p:cNvSpPr>
            <a:spLocks noGrp="1"/>
          </p:cNvSpPr>
          <p:nvPr>
            <p:ph type="title"/>
          </p:nvPr>
        </p:nvSpPr>
        <p:spPr>
          <a:xfrm>
            <a:off x="859539" y="2770632"/>
            <a:ext cx="9656064" cy="658368"/>
          </a:xfrm>
        </p:spPr>
        <p:txBody>
          <a:bodyPr/>
          <a:lstStyle/>
          <a:p>
            <a:r>
              <a:rPr lang="en-US" dirty="0"/>
              <a:t>Faith is not the absence of doubt but the persistence of belief</a:t>
            </a:r>
          </a:p>
        </p:txBody>
      </p:sp>
    </p:spTree>
    <p:extLst>
      <p:ext uri="{BB962C8B-B14F-4D97-AF65-F5344CB8AC3E}">
        <p14:creationId xmlns:p14="http://schemas.microsoft.com/office/powerpoint/2010/main" val="126870255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FDE4C69-0F99-4413-B9CC-043A18FF5861}"/>
              </a:ext>
            </a:extLst>
          </p:cNvPr>
          <p:cNvPicPr>
            <a:picLocks noGrp="1" noChangeAspect="1"/>
          </p:cNvPicPr>
          <p:nvPr>
            <p:ph type="pic" sz="quarter" idx="10"/>
          </p:nvPr>
        </p:nvPicPr>
        <p:blipFill>
          <a:blip r:embed="rId2">
            <a:grayscl/>
            <a:extLst>
              <a:ext uri="{BEBA8EAE-BF5A-486C-A8C5-ECC9F3942E4B}">
                <a14:imgProps xmlns:a14="http://schemas.microsoft.com/office/drawing/2010/main">
                  <a14:imgLayer r:embed="rId3">
                    <a14:imgEffect>
                      <a14:brightnessContrast bright="-40000" contrast="40000"/>
                    </a14:imgEffect>
                  </a14:imgLayer>
                </a14:imgProps>
              </a:ext>
            </a:extLst>
          </a:blip>
          <a:srcRect t="6613" b="6613"/>
          <a:stretch>
            <a:fillRect/>
          </a:stretch>
        </p:blipFill>
        <p:spPr/>
      </p:pic>
      <p:sp>
        <p:nvSpPr>
          <p:cNvPr id="3" name="Title 2">
            <a:extLst>
              <a:ext uri="{FF2B5EF4-FFF2-40B4-BE49-F238E27FC236}">
                <a16:creationId xmlns:a16="http://schemas.microsoft.com/office/drawing/2014/main" id="{A9B4920F-83FC-6840-75DA-1FAEE6EDF556}"/>
              </a:ext>
            </a:extLst>
          </p:cNvPr>
          <p:cNvSpPr>
            <a:spLocks noGrp="1"/>
          </p:cNvSpPr>
          <p:nvPr>
            <p:ph type="title"/>
          </p:nvPr>
        </p:nvSpPr>
        <p:spPr>
          <a:xfrm>
            <a:off x="-1637211" y="1435607"/>
            <a:ext cx="12932228" cy="3986784"/>
          </a:xfrm>
        </p:spPr>
        <p:txBody>
          <a:bodyPr/>
          <a:lstStyle/>
          <a:p>
            <a:r>
              <a:rPr lang="en-US" dirty="0"/>
              <a:t>Heroes of</a:t>
            </a:r>
            <a:br>
              <a:rPr lang="en-US" dirty="0"/>
            </a:br>
            <a:r>
              <a:rPr lang="en-US" dirty="0"/>
              <a:t>					the faith</a:t>
            </a:r>
          </a:p>
        </p:txBody>
      </p:sp>
      <p:sp>
        <p:nvSpPr>
          <p:cNvPr id="5" name="Title 2">
            <a:extLst>
              <a:ext uri="{FF2B5EF4-FFF2-40B4-BE49-F238E27FC236}">
                <a16:creationId xmlns:a16="http://schemas.microsoft.com/office/drawing/2014/main" id="{256EFC0F-748E-4E56-AC44-3432C8CE71CF}"/>
              </a:ext>
            </a:extLst>
          </p:cNvPr>
          <p:cNvSpPr txBox="1">
            <a:spLocks/>
          </p:cNvSpPr>
          <p:nvPr/>
        </p:nvSpPr>
        <p:spPr>
          <a:xfrm>
            <a:off x="1510938" y="2707118"/>
            <a:ext cx="12932228" cy="3986784"/>
          </a:xfrm>
          <a:prstGeom prst="rect">
            <a:avLst/>
          </a:prstGeom>
        </p:spPr>
        <p:txBody>
          <a:bodyPr vert="horz" lIns="91440" tIns="45720" rIns="91440" bIns="45720" rtlCol="0" anchor="ctr">
            <a:noAutofit/>
          </a:bodyPr>
          <a:lstStyle>
            <a:lvl1pPr algn="ctr" defTabSz="914400" rtl="0" eaLnBrk="1" latinLnBrk="0" hangingPunct="1">
              <a:lnSpc>
                <a:spcPct val="75000"/>
              </a:lnSpc>
              <a:spcBef>
                <a:spcPct val="0"/>
              </a:spcBef>
              <a:buNone/>
              <a:defRPr sz="9000" kern="1200" cap="all" spc="-300" baseline="0">
                <a:solidFill>
                  <a:schemeClr val="accent5"/>
                </a:solidFill>
                <a:latin typeface="+mj-lt"/>
                <a:ea typeface="Batang" panose="02030600000101010101" pitchFamily="18" charset="-127"/>
                <a:cs typeface="+mj-cs"/>
              </a:defRPr>
            </a:lvl1pPr>
          </a:lstStyle>
          <a:p>
            <a:r>
              <a:rPr lang="en-US" sz="4000" dirty="0"/>
              <a:t>&amp; Times of doubt</a:t>
            </a:r>
          </a:p>
        </p:txBody>
      </p:sp>
    </p:spTree>
    <p:extLst>
      <p:ext uri="{BB962C8B-B14F-4D97-AF65-F5344CB8AC3E}">
        <p14:creationId xmlns:p14="http://schemas.microsoft.com/office/powerpoint/2010/main" val="252636847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E76D37-8CCE-3FFC-A796-720B00002412}"/>
              </a:ext>
            </a:extLst>
          </p:cNvPr>
          <p:cNvSpPr>
            <a:spLocks noGrp="1"/>
          </p:cNvSpPr>
          <p:nvPr>
            <p:ph type="title"/>
          </p:nvPr>
        </p:nvSpPr>
        <p:spPr>
          <a:xfrm>
            <a:off x="1179576" y="539496"/>
            <a:ext cx="9656064" cy="658368"/>
          </a:xfrm>
        </p:spPr>
        <p:txBody>
          <a:bodyPr/>
          <a:lstStyle/>
          <a:p>
            <a:r>
              <a:rPr lang="en-US" dirty="0"/>
              <a:t>DAVID (PSALM 13:1)</a:t>
            </a:r>
          </a:p>
        </p:txBody>
      </p:sp>
      <p:sp>
        <p:nvSpPr>
          <p:cNvPr id="5" name="Content Placeholder 4">
            <a:extLst>
              <a:ext uri="{FF2B5EF4-FFF2-40B4-BE49-F238E27FC236}">
                <a16:creationId xmlns:a16="http://schemas.microsoft.com/office/drawing/2014/main" id="{DA754E71-BD53-BF23-F45D-E34BB9389B83}"/>
              </a:ext>
            </a:extLst>
          </p:cNvPr>
          <p:cNvSpPr>
            <a:spLocks noGrp="1"/>
          </p:cNvSpPr>
          <p:nvPr>
            <p:ph sz="quarter" idx="13"/>
          </p:nvPr>
        </p:nvSpPr>
        <p:spPr>
          <a:xfrm>
            <a:off x="6547104" y="2267712"/>
            <a:ext cx="4197096" cy="4087368"/>
          </a:xfrm>
        </p:spPr>
        <p:txBody>
          <a:bodyPr>
            <a:normAutofit/>
          </a:bodyPr>
          <a:lstStyle/>
          <a:p>
            <a:r>
              <a:rPr lang="en-US" sz="3600" dirty="0"/>
              <a:t>How long, O Lord? Will you forget me forever?</a:t>
            </a:r>
          </a:p>
          <a:p>
            <a:r>
              <a:rPr lang="en-US" sz="3600" dirty="0"/>
              <a:t>    How long will you hide your face from me?</a:t>
            </a:r>
          </a:p>
        </p:txBody>
      </p:sp>
      <p:sp>
        <p:nvSpPr>
          <p:cNvPr id="4" name="Slide Number Placeholder 3">
            <a:extLst>
              <a:ext uri="{FF2B5EF4-FFF2-40B4-BE49-F238E27FC236}">
                <a16:creationId xmlns:a16="http://schemas.microsoft.com/office/drawing/2014/main" id="{957ADCE7-DE5C-F0CB-128A-24C79761F80E}"/>
              </a:ext>
            </a:extLst>
          </p:cNvPr>
          <p:cNvSpPr>
            <a:spLocks noGrp="1"/>
          </p:cNvSpPr>
          <p:nvPr>
            <p:ph type="sldNum" sz="quarter" idx="12"/>
          </p:nvPr>
        </p:nvSpPr>
        <p:spPr>
          <a:xfrm>
            <a:off x="10515603" y="3007302"/>
            <a:ext cx="1175463" cy="529300"/>
          </a:xfrm>
        </p:spPr>
        <p:txBody>
          <a:bodyPr/>
          <a:lstStyle/>
          <a:p>
            <a:fld id="{4FAB73BC-B049-4115-A692-8D63A059BFB8}" type="slidenum">
              <a:rPr lang="en-US" smtClean="0"/>
              <a:pPr/>
              <a:t>10</a:t>
            </a:fld>
            <a:endParaRPr lang="en-US" dirty="0"/>
          </a:p>
        </p:txBody>
      </p:sp>
      <p:pic>
        <p:nvPicPr>
          <p:cNvPr id="9" name="Picture Placeholder 8">
            <a:extLst>
              <a:ext uri="{FF2B5EF4-FFF2-40B4-BE49-F238E27FC236}">
                <a16:creationId xmlns:a16="http://schemas.microsoft.com/office/drawing/2014/main" id="{95A9FB81-F2F7-4FF9-B8A8-534F1080A972}"/>
              </a:ext>
            </a:extLst>
          </p:cNvPr>
          <p:cNvPicPr>
            <a:picLocks noGrp="1" noChangeAspect="1"/>
          </p:cNvPicPr>
          <p:nvPr>
            <p:ph type="pic" sz="quarter" idx="10"/>
          </p:nvPr>
        </p:nvPicPr>
        <p:blipFill>
          <a:blip r:embed="rId2">
            <a:grayscl/>
          </a:blip>
          <a:srcRect t="11588" b="11588"/>
          <a:stretch>
            <a:fillRect/>
          </a:stretch>
        </p:blipFill>
        <p:spPr/>
      </p:pic>
    </p:spTree>
    <p:extLst>
      <p:ext uri="{BB962C8B-B14F-4D97-AF65-F5344CB8AC3E}">
        <p14:creationId xmlns:p14="http://schemas.microsoft.com/office/powerpoint/2010/main" val="89379052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A754E71-BD53-BF23-F45D-E34BB9389B83}"/>
              </a:ext>
            </a:extLst>
          </p:cNvPr>
          <p:cNvSpPr>
            <a:spLocks noGrp="1"/>
          </p:cNvSpPr>
          <p:nvPr>
            <p:ph sz="quarter" idx="13"/>
          </p:nvPr>
        </p:nvSpPr>
        <p:spPr>
          <a:xfrm>
            <a:off x="6435166" y="1385316"/>
            <a:ext cx="4197096" cy="4087368"/>
          </a:xfrm>
        </p:spPr>
        <p:txBody>
          <a:bodyPr>
            <a:normAutofit lnSpcReduction="10000"/>
          </a:bodyPr>
          <a:lstStyle/>
          <a:p>
            <a:r>
              <a:rPr lang="en-US" sz="3600" dirty="0"/>
              <a:t>David is not rebelling against God. He is </a:t>
            </a:r>
            <a:r>
              <a:rPr lang="en-US" sz="3600" i="1" dirty="0"/>
              <a:t>longing</a:t>
            </a:r>
            <a:r>
              <a:rPr lang="en-US" sz="3600" dirty="0"/>
              <a:t> for God. It is helpful to think of believer’s doubt as faith fighting for existence. </a:t>
            </a:r>
          </a:p>
        </p:txBody>
      </p:sp>
      <p:sp>
        <p:nvSpPr>
          <p:cNvPr id="4" name="Slide Number Placeholder 3">
            <a:extLst>
              <a:ext uri="{FF2B5EF4-FFF2-40B4-BE49-F238E27FC236}">
                <a16:creationId xmlns:a16="http://schemas.microsoft.com/office/drawing/2014/main" id="{957ADCE7-DE5C-F0CB-128A-24C79761F80E}"/>
              </a:ext>
            </a:extLst>
          </p:cNvPr>
          <p:cNvSpPr>
            <a:spLocks noGrp="1"/>
          </p:cNvSpPr>
          <p:nvPr>
            <p:ph type="sldNum" sz="quarter" idx="12"/>
          </p:nvPr>
        </p:nvSpPr>
        <p:spPr>
          <a:xfrm>
            <a:off x="10515603" y="3007302"/>
            <a:ext cx="1175463" cy="529300"/>
          </a:xfrm>
        </p:spPr>
        <p:txBody>
          <a:bodyPr/>
          <a:lstStyle/>
          <a:p>
            <a:fld id="{4FAB73BC-B049-4115-A692-8D63A059BFB8}" type="slidenum">
              <a:rPr lang="en-US" smtClean="0"/>
              <a:pPr/>
              <a:t>11</a:t>
            </a:fld>
            <a:endParaRPr lang="en-US" dirty="0"/>
          </a:p>
        </p:txBody>
      </p:sp>
      <p:pic>
        <p:nvPicPr>
          <p:cNvPr id="9" name="Picture Placeholder 8">
            <a:extLst>
              <a:ext uri="{FF2B5EF4-FFF2-40B4-BE49-F238E27FC236}">
                <a16:creationId xmlns:a16="http://schemas.microsoft.com/office/drawing/2014/main" id="{95A9FB81-F2F7-4FF9-B8A8-534F1080A972}"/>
              </a:ext>
            </a:extLst>
          </p:cNvPr>
          <p:cNvPicPr>
            <a:picLocks noGrp="1" noChangeAspect="1"/>
          </p:cNvPicPr>
          <p:nvPr>
            <p:ph type="pic" sz="quarter" idx="10"/>
          </p:nvPr>
        </p:nvPicPr>
        <p:blipFill>
          <a:blip r:embed="rId2">
            <a:grayscl/>
          </a:blip>
          <a:srcRect t="11588" b="11588"/>
          <a:stretch>
            <a:fillRect/>
          </a:stretch>
        </p:blipFill>
        <p:spPr>
          <a:xfrm>
            <a:off x="1290836" y="2054506"/>
            <a:ext cx="4466000" cy="4803494"/>
          </a:xfrm>
        </p:spPr>
      </p:pic>
    </p:spTree>
    <p:extLst>
      <p:ext uri="{BB962C8B-B14F-4D97-AF65-F5344CB8AC3E}">
        <p14:creationId xmlns:p14="http://schemas.microsoft.com/office/powerpoint/2010/main" val="309218629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E76D37-8CCE-3FFC-A796-720B00002412}"/>
              </a:ext>
            </a:extLst>
          </p:cNvPr>
          <p:cNvSpPr>
            <a:spLocks noGrp="1"/>
          </p:cNvSpPr>
          <p:nvPr>
            <p:ph type="title"/>
          </p:nvPr>
        </p:nvSpPr>
        <p:spPr>
          <a:xfrm>
            <a:off x="1179576" y="539496"/>
            <a:ext cx="9656064" cy="658368"/>
          </a:xfrm>
        </p:spPr>
        <p:txBody>
          <a:bodyPr/>
          <a:lstStyle/>
          <a:p>
            <a:r>
              <a:rPr lang="en-US" dirty="0"/>
              <a:t>ELIJAH (1 KINGS 19:4)</a:t>
            </a:r>
          </a:p>
        </p:txBody>
      </p:sp>
      <p:sp>
        <p:nvSpPr>
          <p:cNvPr id="5" name="Content Placeholder 4">
            <a:extLst>
              <a:ext uri="{FF2B5EF4-FFF2-40B4-BE49-F238E27FC236}">
                <a16:creationId xmlns:a16="http://schemas.microsoft.com/office/drawing/2014/main" id="{DA754E71-BD53-BF23-F45D-E34BB9389B83}"/>
              </a:ext>
            </a:extLst>
          </p:cNvPr>
          <p:cNvSpPr>
            <a:spLocks noGrp="1"/>
          </p:cNvSpPr>
          <p:nvPr>
            <p:ph sz="quarter" idx="13"/>
          </p:nvPr>
        </p:nvSpPr>
        <p:spPr>
          <a:xfrm>
            <a:off x="6547104" y="2267712"/>
            <a:ext cx="4197096" cy="4087368"/>
          </a:xfrm>
        </p:spPr>
        <p:txBody>
          <a:bodyPr>
            <a:normAutofit/>
          </a:bodyPr>
          <a:lstStyle/>
          <a:p>
            <a:r>
              <a:rPr lang="en-US" sz="2400" dirty="0"/>
              <a:t>But he himself went a day's journey into the wilderness and came and sat down under a broom tree. And he asked that he might die, saying, “It is enough; now, O Lord, take away my life, for I am no better than my fathers.”</a:t>
            </a:r>
          </a:p>
        </p:txBody>
      </p:sp>
      <p:sp>
        <p:nvSpPr>
          <p:cNvPr id="4" name="Slide Number Placeholder 3">
            <a:extLst>
              <a:ext uri="{FF2B5EF4-FFF2-40B4-BE49-F238E27FC236}">
                <a16:creationId xmlns:a16="http://schemas.microsoft.com/office/drawing/2014/main" id="{957ADCE7-DE5C-F0CB-128A-24C79761F80E}"/>
              </a:ext>
            </a:extLst>
          </p:cNvPr>
          <p:cNvSpPr>
            <a:spLocks noGrp="1"/>
          </p:cNvSpPr>
          <p:nvPr>
            <p:ph type="sldNum" sz="quarter" idx="12"/>
          </p:nvPr>
        </p:nvSpPr>
        <p:spPr>
          <a:xfrm>
            <a:off x="10515603" y="3007302"/>
            <a:ext cx="1175463" cy="529300"/>
          </a:xfrm>
        </p:spPr>
        <p:txBody>
          <a:bodyPr/>
          <a:lstStyle/>
          <a:p>
            <a:fld id="{4FAB73BC-B049-4115-A692-8D63A059BFB8}" type="slidenum">
              <a:rPr lang="en-US" smtClean="0"/>
              <a:pPr/>
              <a:t>12</a:t>
            </a:fld>
            <a:endParaRPr lang="en-US" dirty="0"/>
          </a:p>
        </p:txBody>
      </p:sp>
      <p:pic>
        <p:nvPicPr>
          <p:cNvPr id="8" name="Picture Placeholder 7">
            <a:extLst>
              <a:ext uri="{FF2B5EF4-FFF2-40B4-BE49-F238E27FC236}">
                <a16:creationId xmlns:a16="http://schemas.microsoft.com/office/drawing/2014/main" id="{8AF0F2C2-0F96-4906-ABE1-68C58C49023C}"/>
              </a:ext>
            </a:extLst>
          </p:cNvPr>
          <p:cNvPicPr>
            <a:picLocks noGrp="1" noChangeAspect="1"/>
          </p:cNvPicPr>
          <p:nvPr>
            <p:ph type="pic" sz="quarter" idx="10"/>
          </p:nvPr>
        </p:nvPicPr>
        <p:blipFill>
          <a:blip r:embed="rId2">
            <a:extLst>
              <a:ext uri="{BEBA8EAE-BF5A-486C-A8C5-ECC9F3942E4B}">
                <a14:imgProps xmlns:a14="http://schemas.microsoft.com/office/drawing/2010/main">
                  <a14:imgLayer r:embed="rId3">
                    <a14:imgEffect>
                      <a14:brightnessContrast bright="-40000"/>
                    </a14:imgEffect>
                  </a14:imgLayer>
                </a14:imgProps>
              </a:ext>
            </a:extLst>
          </a:blip>
          <a:srcRect l="11163" r="11163"/>
          <a:stretch>
            <a:fillRect/>
          </a:stretch>
        </p:blipFill>
        <p:spPr/>
      </p:pic>
    </p:spTree>
    <p:extLst>
      <p:ext uri="{BB962C8B-B14F-4D97-AF65-F5344CB8AC3E}">
        <p14:creationId xmlns:p14="http://schemas.microsoft.com/office/powerpoint/2010/main" val="419282270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E76D37-8CCE-3FFC-A796-720B00002412}"/>
              </a:ext>
            </a:extLst>
          </p:cNvPr>
          <p:cNvSpPr>
            <a:spLocks noGrp="1"/>
          </p:cNvSpPr>
          <p:nvPr>
            <p:ph type="title"/>
          </p:nvPr>
        </p:nvSpPr>
        <p:spPr>
          <a:xfrm>
            <a:off x="1179576" y="539496"/>
            <a:ext cx="9656064" cy="658368"/>
          </a:xfrm>
        </p:spPr>
        <p:txBody>
          <a:bodyPr/>
          <a:lstStyle/>
          <a:p>
            <a:r>
              <a:rPr lang="en-US" dirty="0"/>
              <a:t>JOHN THE BAPTIST </a:t>
            </a:r>
            <a:r>
              <a:rPr lang="en-US" sz="3600" dirty="0"/>
              <a:t>(MATT 11:3)</a:t>
            </a:r>
            <a:endParaRPr lang="en-US" dirty="0"/>
          </a:p>
        </p:txBody>
      </p:sp>
      <p:sp>
        <p:nvSpPr>
          <p:cNvPr id="5" name="Content Placeholder 4">
            <a:extLst>
              <a:ext uri="{FF2B5EF4-FFF2-40B4-BE49-F238E27FC236}">
                <a16:creationId xmlns:a16="http://schemas.microsoft.com/office/drawing/2014/main" id="{DA754E71-BD53-BF23-F45D-E34BB9389B83}"/>
              </a:ext>
            </a:extLst>
          </p:cNvPr>
          <p:cNvSpPr>
            <a:spLocks noGrp="1"/>
          </p:cNvSpPr>
          <p:nvPr>
            <p:ph sz="quarter" idx="13"/>
          </p:nvPr>
        </p:nvSpPr>
        <p:spPr>
          <a:xfrm>
            <a:off x="1270814" y="2054506"/>
            <a:ext cx="4197096" cy="4087368"/>
          </a:xfrm>
        </p:spPr>
        <p:txBody>
          <a:bodyPr>
            <a:normAutofit/>
          </a:bodyPr>
          <a:lstStyle/>
          <a:p>
            <a:r>
              <a:rPr lang="en-US" sz="4000" dirty="0"/>
              <a:t>and said to him, “Are you the one who is to come, or shall we look for another?”</a:t>
            </a:r>
          </a:p>
        </p:txBody>
      </p:sp>
      <p:sp>
        <p:nvSpPr>
          <p:cNvPr id="4" name="Slide Number Placeholder 3">
            <a:extLst>
              <a:ext uri="{FF2B5EF4-FFF2-40B4-BE49-F238E27FC236}">
                <a16:creationId xmlns:a16="http://schemas.microsoft.com/office/drawing/2014/main" id="{957ADCE7-DE5C-F0CB-128A-24C79761F80E}"/>
              </a:ext>
            </a:extLst>
          </p:cNvPr>
          <p:cNvSpPr>
            <a:spLocks noGrp="1"/>
          </p:cNvSpPr>
          <p:nvPr>
            <p:ph type="sldNum" sz="quarter" idx="12"/>
          </p:nvPr>
        </p:nvSpPr>
        <p:spPr>
          <a:xfrm>
            <a:off x="10515603" y="3007302"/>
            <a:ext cx="1175463" cy="529300"/>
          </a:xfrm>
        </p:spPr>
        <p:txBody>
          <a:bodyPr/>
          <a:lstStyle/>
          <a:p>
            <a:fld id="{4FAB73BC-B049-4115-A692-8D63A059BFB8}" type="slidenum">
              <a:rPr lang="en-US" smtClean="0"/>
              <a:pPr/>
              <a:t>13</a:t>
            </a:fld>
            <a:endParaRPr lang="en-US" dirty="0"/>
          </a:p>
        </p:txBody>
      </p:sp>
      <p:pic>
        <p:nvPicPr>
          <p:cNvPr id="8" name="Picture Placeholder 7">
            <a:extLst>
              <a:ext uri="{FF2B5EF4-FFF2-40B4-BE49-F238E27FC236}">
                <a16:creationId xmlns:a16="http://schemas.microsoft.com/office/drawing/2014/main" id="{B711F967-27A2-4268-9828-AF49632218BC}"/>
              </a:ext>
            </a:extLst>
          </p:cNvPr>
          <p:cNvPicPr>
            <a:picLocks noGrp="1" noChangeAspect="1"/>
          </p:cNvPicPr>
          <p:nvPr>
            <p:ph type="pic" sz="quarter" idx="10"/>
          </p:nvPr>
        </p:nvPicPr>
        <p:blipFill>
          <a:blip r:embed="rId2">
            <a:duotone>
              <a:prstClr val="black"/>
              <a:schemeClr val="tx2">
                <a:tint val="45000"/>
                <a:satMod val="400000"/>
              </a:schemeClr>
            </a:duotone>
          </a:blip>
          <a:srcRect t="10871" b="10871"/>
          <a:stretch>
            <a:fillRect/>
          </a:stretch>
        </p:blipFill>
        <p:spPr>
          <a:xfrm>
            <a:off x="6228763" y="2054506"/>
            <a:ext cx="4466000" cy="4803494"/>
          </a:xfrm>
        </p:spPr>
      </p:pic>
    </p:spTree>
    <p:extLst>
      <p:ext uri="{BB962C8B-B14F-4D97-AF65-F5344CB8AC3E}">
        <p14:creationId xmlns:p14="http://schemas.microsoft.com/office/powerpoint/2010/main" val="268775700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444020C-CBEB-7408-B007-8560E880DA36}"/>
              </a:ext>
            </a:extLst>
          </p:cNvPr>
          <p:cNvSpPr>
            <a:spLocks noGrp="1"/>
          </p:cNvSpPr>
          <p:nvPr>
            <p:ph sz="quarter" idx="13"/>
          </p:nvPr>
        </p:nvSpPr>
        <p:spPr>
          <a:xfrm>
            <a:off x="6674688" y="167233"/>
            <a:ext cx="4298113" cy="2947416"/>
          </a:xfrm>
        </p:spPr>
        <p:txBody>
          <a:bodyPr>
            <a:normAutofit/>
          </a:bodyPr>
          <a:lstStyle/>
          <a:p>
            <a:pPr algn="r"/>
            <a:endParaRPr lang="en-US" sz="4800" dirty="0"/>
          </a:p>
          <a:p>
            <a:pPr algn="r"/>
            <a:r>
              <a:rPr lang="en-US" sz="4000" dirty="0"/>
              <a:t>Christians who believe also doubt.</a:t>
            </a:r>
          </a:p>
          <a:p>
            <a:endParaRPr lang="en-US" dirty="0"/>
          </a:p>
        </p:txBody>
      </p:sp>
      <p:sp>
        <p:nvSpPr>
          <p:cNvPr id="2" name="Slide Number Placeholder 1">
            <a:extLst>
              <a:ext uri="{FF2B5EF4-FFF2-40B4-BE49-F238E27FC236}">
                <a16:creationId xmlns:a16="http://schemas.microsoft.com/office/drawing/2014/main" id="{0BAE0994-0BD7-2F23-3D59-589A0996BE93}"/>
              </a:ext>
            </a:extLst>
          </p:cNvPr>
          <p:cNvSpPr>
            <a:spLocks noGrp="1"/>
          </p:cNvSpPr>
          <p:nvPr>
            <p:ph type="sldNum" sz="quarter" idx="12"/>
          </p:nvPr>
        </p:nvSpPr>
        <p:spPr>
          <a:xfrm>
            <a:off x="10515603" y="3007302"/>
            <a:ext cx="1175463" cy="529300"/>
          </a:xfrm>
        </p:spPr>
        <p:txBody>
          <a:bodyPr/>
          <a:lstStyle/>
          <a:p>
            <a:fld id="{4FAB73BC-B049-4115-A692-8D63A059BFB8}" type="slidenum">
              <a:rPr lang="en-US" smtClean="0"/>
              <a:pPr/>
              <a:t>14</a:t>
            </a:fld>
            <a:endParaRPr lang="en-US" dirty="0"/>
          </a:p>
        </p:txBody>
      </p:sp>
      <p:pic>
        <p:nvPicPr>
          <p:cNvPr id="9" name="Picture 8">
            <a:extLst>
              <a:ext uri="{FF2B5EF4-FFF2-40B4-BE49-F238E27FC236}">
                <a16:creationId xmlns:a16="http://schemas.microsoft.com/office/drawing/2014/main" id="{BCB5A652-6662-4B31-9BBE-02F654AF2B20}"/>
              </a:ext>
            </a:extLst>
          </p:cNvPr>
          <p:cNvPicPr>
            <a:picLocks noChangeAspect="1"/>
          </p:cNvPicPr>
          <p:nvPr/>
        </p:nvPicPr>
        <p:blipFill>
          <a:blip r:embed="rId2">
            <a:duotone>
              <a:prstClr val="black"/>
              <a:srgbClr val="D9C3A5">
                <a:tint val="50000"/>
                <a:satMod val="180000"/>
              </a:srgbClr>
            </a:duotone>
          </a:blip>
          <a:stretch>
            <a:fillRect/>
          </a:stretch>
        </p:blipFill>
        <p:spPr>
          <a:xfrm>
            <a:off x="2856412" y="3009868"/>
            <a:ext cx="3056709" cy="3346292"/>
          </a:xfrm>
          <a:prstGeom prst="rect">
            <a:avLst/>
          </a:prstGeom>
        </p:spPr>
      </p:pic>
      <p:pic>
        <p:nvPicPr>
          <p:cNvPr id="11" name="Picture 10">
            <a:extLst>
              <a:ext uri="{FF2B5EF4-FFF2-40B4-BE49-F238E27FC236}">
                <a16:creationId xmlns:a16="http://schemas.microsoft.com/office/drawing/2014/main" id="{844F0C9D-C6F2-4CF2-8225-16D67EABFFF3}"/>
              </a:ext>
            </a:extLst>
          </p:cNvPr>
          <p:cNvPicPr>
            <a:picLocks noChangeAspect="1"/>
          </p:cNvPicPr>
          <p:nvPr/>
        </p:nvPicPr>
        <p:blipFill>
          <a:blip r:embed="rId3">
            <a:duotone>
              <a:prstClr val="black"/>
              <a:srgbClr val="D9C3A5">
                <a:tint val="50000"/>
                <a:satMod val="180000"/>
              </a:srgbClr>
            </a:duotone>
          </a:blip>
          <a:stretch>
            <a:fillRect/>
          </a:stretch>
        </p:blipFill>
        <p:spPr>
          <a:xfrm>
            <a:off x="6052458" y="3007302"/>
            <a:ext cx="2116181" cy="3348857"/>
          </a:xfrm>
          <a:prstGeom prst="rect">
            <a:avLst/>
          </a:prstGeom>
        </p:spPr>
      </p:pic>
      <p:pic>
        <p:nvPicPr>
          <p:cNvPr id="13" name="Picture 12">
            <a:extLst>
              <a:ext uri="{FF2B5EF4-FFF2-40B4-BE49-F238E27FC236}">
                <a16:creationId xmlns:a16="http://schemas.microsoft.com/office/drawing/2014/main" id="{A1EB3345-94E8-4B59-BAA9-EB7E6F1A1157}"/>
              </a:ext>
            </a:extLst>
          </p:cNvPr>
          <p:cNvPicPr>
            <a:picLocks noChangeAspect="1"/>
          </p:cNvPicPr>
          <p:nvPr/>
        </p:nvPicPr>
        <p:blipFill>
          <a:blip r:embed="rId4">
            <a:duotone>
              <a:prstClr val="black"/>
              <a:srgbClr val="D9C3A5">
                <a:tint val="50000"/>
                <a:satMod val="180000"/>
              </a:srgbClr>
            </a:duotone>
          </a:blip>
          <a:stretch>
            <a:fillRect/>
          </a:stretch>
        </p:blipFill>
        <p:spPr>
          <a:xfrm>
            <a:off x="8283410" y="3007302"/>
            <a:ext cx="2689391" cy="3321398"/>
          </a:xfrm>
          <a:prstGeom prst="rect">
            <a:avLst/>
          </a:prstGeom>
        </p:spPr>
      </p:pic>
      <p:pic>
        <p:nvPicPr>
          <p:cNvPr id="8" name="Picture 7">
            <a:extLst>
              <a:ext uri="{FF2B5EF4-FFF2-40B4-BE49-F238E27FC236}">
                <a16:creationId xmlns:a16="http://schemas.microsoft.com/office/drawing/2014/main" id="{DC69DAB3-D22B-479B-B45B-C680A95C85C4}"/>
              </a:ext>
            </a:extLst>
          </p:cNvPr>
          <p:cNvPicPr>
            <a:picLocks noChangeAspect="1"/>
          </p:cNvPicPr>
          <p:nvPr/>
        </p:nvPicPr>
        <p:blipFill rotWithShape="1">
          <a:blip r:embed="rId5"/>
          <a:srcRect l="20485" r="34240" b="4209"/>
          <a:stretch/>
        </p:blipFill>
        <p:spPr>
          <a:xfrm>
            <a:off x="60961" y="3007302"/>
            <a:ext cx="2795451" cy="3321398"/>
          </a:xfrm>
          <a:prstGeom prst="rect">
            <a:avLst/>
          </a:prstGeom>
        </p:spPr>
      </p:pic>
    </p:spTree>
    <p:extLst>
      <p:ext uri="{BB962C8B-B14F-4D97-AF65-F5344CB8AC3E}">
        <p14:creationId xmlns:p14="http://schemas.microsoft.com/office/powerpoint/2010/main" val="104574929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D2AEF8-965D-6D56-716A-E2E866BC2F33}"/>
              </a:ext>
            </a:extLst>
          </p:cNvPr>
          <p:cNvSpPr>
            <a:spLocks noGrp="1"/>
          </p:cNvSpPr>
          <p:nvPr>
            <p:ph type="title"/>
          </p:nvPr>
        </p:nvSpPr>
        <p:spPr>
          <a:xfrm>
            <a:off x="1179576" y="539496"/>
            <a:ext cx="9656064" cy="658368"/>
          </a:xfrm>
        </p:spPr>
        <p:txBody>
          <a:bodyPr/>
          <a:lstStyle/>
          <a:p>
            <a:r>
              <a:rPr lang="en-US" dirty="0"/>
              <a:t>Martin Luther</a:t>
            </a:r>
          </a:p>
        </p:txBody>
      </p:sp>
      <p:sp>
        <p:nvSpPr>
          <p:cNvPr id="5" name="Content Placeholder 4">
            <a:extLst>
              <a:ext uri="{FF2B5EF4-FFF2-40B4-BE49-F238E27FC236}">
                <a16:creationId xmlns:a16="http://schemas.microsoft.com/office/drawing/2014/main" id="{63B82B64-8609-6DBF-4911-0E3F814D6EC2}"/>
              </a:ext>
            </a:extLst>
          </p:cNvPr>
          <p:cNvSpPr>
            <a:spLocks noGrp="1"/>
          </p:cNvSpPr>
          <p:nvPr>
            <p:ph sz="quarter" idx="13"/>
          </p:nvPr>
        </p:nvSpPr>
        <p:spPr>
          <a:xfrm>
            <a:off x="6430964" y="1402079"/>
            <a:ext cx="2764972" cy="4578967"/>
          </a:xfrm>
        </p:spPr>
        <p:txBody>
          <a:bodyPr>
            <a:normAutofit/>
          </a:bodyPr>
          <a:lstStyle/>
          <a:p>
            <a:r>
              <a:rPr lang="en-US" sz="2400" dirty="0"/>
              <a:t>“For more than a week I was close to the gates of death and hell. I trembled in all my members. Christ was wholly lost. I was shaken by desperation and blasphemy of God.’”</a:t>
            </a:r>
          </a:p>
        </p:txBody>
      </p:sp>
      <p:sp>
        <p:nvSpPr>
          <p:cNvPr id="4" name="Slide Number Placeholder 3">
            <a:extLst>
              <a:ext uri="{FF2B5EF4-FFF2-40B4-BE49-F238E27FC236}">
                <a16:creationId xmlns:a16="http://schemas.microsoft.com/office/drawing/2014/main" id="{C6D05C12-6A72-D62F-0EB1-36B4DD1E1AF1}"/>
              </a:ext>
            </a:extLst>
          </p:cNvPr>
          <p:cNvSpPr>
            <a:spLocks noGrp="1"/>
          </p:cNvSpPr>
          <p:nvPr>
            <p:ph type="sldNum" sz="quarter" idx="12"/>
          </p:nvPr>
        </p:nvSpPr>
        <p:spPr>
          <a:xfrm>
            <a:off x="10515603" y="3007302"/>
            <a:ext cx="1175463" cy="529300"/>
          </a:xfrm>
        </p:spPr>
        <p:txBody>
          <a:bodyPr/>
          <a:lstStyle/>
          <a:p>
            <a:fld id="{4FAB73BC-B049-4115-A692-8D63A059BFB8}" type="slidenum">
              <a:rPr lang="en-US" smtClean="0"/>
              <a:pPr/>
              <a:t>15</a:t>
            </a:fld>
            <a:endParaRPr lang="en-US" dirty="0"/>
          </a:p>
        </p:txBody>
      </p:sp>
      <p:pic>
        <p:nvPicPr>
          <p:cNvPr id="9" name="Picture Placeholder 8">
            <a:extLst>
              <a:ext uri="{FF2B5EF4-FFF2-40B4-BE49-F238E27FC236}">
                <a16:creationId xmlns:a16="http://schemas.microsoft.com/office/drawing/2014/main" id="{082DEE66-6627-4278-9580-6D00DCB1319F}"/>
              </a:ext>
            </a:extLst>
          </p:cNvPr>
          <p:cNvPicPr>
            <a:picLocks noGrp="1" noChangeAspect="1"/>
          </p:cNvPicPr>
          <p:nvPr>
            <p:ph type="pic" sz="quarter" idx="11"/>
          </p:nvPr>
        </p:nvPicPr>
        <p:blipFill rotWithShape="1">
          <a:blip r:embed="rId2">
            <a:duotone>
              <a:prstClr val="black"/>
              <a:srgbClr val="D9C3A5">
                <a:tint val="50000"/>
                <a:satMod val="180000"/>
              </a:srgbClr>
            </a:duotone>
          </a:blip>
          <a:srcRect t="151" b="31679"/>
          <a:stretch/>
        </p:blipFill>
        <p:spPr>
          <a:xfrm>
            <a:off x="2690028" y="1653373"/>
            <a:ext cx="3491380" cy="3766458"/>
          </a:xfrm>
          <a:prstGeom prst="rect">
            <a:avLst/>
          </a:prstGeom>
        </p:spPr>
      </p:pic>
    </p:spTree>
    <p:extLst>
      <p:ext uri="{BB962C8B-B14F-4D97-AF65-F5344CB8AC3E}">
        <p14:creationId xmlns:p14="http://schemas.microsoft.com/office/powerpoint/2010/main" val="235844046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D2AEF8-965D-6D56-716A-E2E866BC2F33}"/>
              </a:ext>
            </a:extLst>
          </p:cNvPr>
          <p:cNvSpPr>
            <a:spLocks noGrp="1"/>
          </p:cNvSpPr>
          <p:nvPr>
            <p:ph type="title"/>
          </p:nvPr>
        </p:nvSpPr>
        <p:spPr>
          <a:xfrm>
            <a:off x="669622" y="2239383"/>
            <a:ext cx="9656064" cy="658368"/>
          </a:xfrm>
        </p:spPr>
        <p:txBody>
          <a:bodyPr/>
          <a:lstStyle/>
          <a:p>
            <a:r>
              <a:rPr lang="en-US" i="1" dirty="0"/>
              <a:t>Anfechtung</a:t>
            </a:r>
            <a:r>
              <a:rPr lang="en-US" dirty="0"/>
              <a:t>: Spiritual despair due to an inability to trust God’s goodness. </a:t>
            </a:r>
          </a:p>
        </p:txBody>
      </p:sp>
      <p:sp>
        <p:nvSpPr>
          <p:cNvPr id="4" name="Slide Number Placeholder 3">
            <a:extLst>
              <a:ext uri="{FF2B5EF4-FFF2-40B4-BE49-F238E27FC236}">
                <a16:creationId xmlns:a16="http://schemas.microsoft.com/office/drawing/2014/main" id="{C6D05C12-6A72-D62F-0EB1-36B4DD1E1AF1}"/>
              </a:ext>
            </a:extLst>
          </p:cNvPr>
          <p:cNvSpPr>
            <a:spLocks noGrp="1"/>
          </p:cNvSpPr>
          <p:nvPr>
            <p:ph type="sldNum" sz="quarter" idx="12"/>
          </p:nvPr>
        </p:nvSpPr>
        <p:spPr>
          <a:xfrm>
            <a:off x="10515603" y="3007302"/>
            <a:ext cx="1175463" cy="529300"/>
          </a:xfrm>
        </p:spPr>
        <p:txBody>
          <a:bodyPr/>
          <a:lstStyle/>
          <a:p>
            <a:fld id="{4FAB73BC-B049-4115-A692-8D63A059BFB8}" type="slidenum">
              <a:rPr lang="en-US" smtClean="0"/>
              <a:pPr/>
              <a:t>16</a:t>
            </a:fld>
            <a:endParaRPr lang="en-US" dirty="0"/>
          </a:p>
        </p:txBody>
      </p:sp>
    </p:spTree>
    <p:extLst>
      <p:ext uri="{BB962C8B-B14F-4D97-AF65-F5344CB8AC3E}">
        <p14:creationId xmlns:p14="http://schemas.microsoft.com/office/powerpoint/2010/main" val="116263909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D2AEF8-965D-6D56-716A-E2E866BC2F33}"/>
              </a:ext>
            </a:extLst>
          </p:cNvPr>
          <p:cNvSpPr>
            <a:spLocks noGrp="1"/>
          </p:cNvSpPr>
          <p:nvPr>
            <p:ph type="title"/>
          </p:nvPr>
        </p:nvSpPr>
        <p:spPr>
          <a:xfrm>
            <a:off x="1179576" y="539496"/>
            <a:ext cx="9656064" cy="658368"/>
          </a:xfrm>
        </p:spPr>
        <p:txBody>
          <a:bodyPr/>
          <a:lstStyle/>
          <a:p>
            <a:r>
              <a:rPr lang="en-US" dirty="0"/>
              <a:t>John Calvin</a:t>
            </a:r>
          </a:p>
        </p:txBody>
      </p:sp>
      <p:sp>
        <p:nvSpPr>
          <p:cNvPr id="5" name="Content Placeholder 4">
            <a:extLst>
              <a:ext uri="{FF2B5EF4-FFF2-40B4-BE49-F238E27FC236}">
                <a16:creationId xmlns:a16="http://schemas.microsoft.com/office/drawing/2014/main" id="{63B82B64-8609-6DBF-4911-0E3F814D6EC2}"/>
              </a:ext>
            </a:extLst>
          </p:cNvPr>
          <p:cNvSpPr>
            <a:spLocks noGrp="1"/>
          </p:cNvSpPr>
          <p:nvPr>
            <p:ph sz="quarter" idx="13"/>
          </p:nvPr>
        </p:nvSpPr>
        <p:spPr>
          <a:xfrm>
            <a:off x="6430964" y="1402079"/>
            <a:ext cx="2764972" cy="4578967"/>
          </a:xfrm>
        </p:spPr>
        <p:txBody>
          <a:bodyPr>
            <a:normAutofit/>
          </a:bodyPr>
          <a:lstStyle/>
          <a:p>
            <a:r>
              <a:rPr lang="en-US" sz="2400" dirty="0"/>
              <a:t>“Surely, while we teach that faith ought to be certain and assured, we cannot imagine any certainty that is not tinged with doubt, or any assurance that is not assailed by some anxiety.”</a:t>
            </a:r>
          </a:p>
        </p:txBody>
      </p:sp>
      <p:sp>
        <p:nvSpPr>
          <p:cNvPr id="4" name="Slide Number Placeholder 3">
            <a:extLst>
              <a:ext uri="{FF2B5EF4-FFF2-40B4-BE49-F238E27FC236}">
                <a16:creationId xmlns:a16="http://schemas.microsoft.com/office/drawing/2014/main" id="{C6D05C12-6A72-D62F-0EB1-36B4DD1E1AF1}"/>
              </a:ext>
            </a:extLst>
          </p:cNvPr>
          <p:cNvSpPr>
            <a:spLocks noGrp="1"/>
          </p:cNvSpPr>
          <p:nvPr>
            <p:ph type="sldNum" sz="quarter" idx="12"/>
          </p:nvPr>
        </p:nvSpPr>
        <p:spPr>
          <a:xfrm>
            <a:off x="10515603" y="3007302"/>
            <a:ext cx="1175463" cy="529300"/>
          </a:xfrm>
        </p:spPr>
        <p:txBody>
          <a:bodyPr/>
          <a:lstStyle/>
          <a:p>
            <a:fld id="{4FAB73BC-B049-4115-A692-8D63A059BFB8}" type="slidenum">
              <a:rPr lang="en-US" smtClean="0"/>
              <a:pPr/>
              <a:t>17</a:t>
            </a:fld>
            <a:endParaRPr lang="en-US" dirty="0"/>
          </a:p>
        </p:txBody>
      </p:sp>
      <p:pic>
        <p:nvPicPr>
          <p:cNvPr id="11" name="Picture Placeholder 10">
            <a:extLst>
              <a:ext uri="{FF2B5EF4-FFF2-40B4-BE49-F238E27FC236}">
                <a16:creationId xmlns:a16="http://schemas.microsoft.com/office/drawing/2014/main" id="{E84A9BA1-0E1F-4503-B85B-6C3F7B38C7F6}"/>
              </a:ext>
            </a:extLst>
          </p:cNvPr>
          <p:cNvPicPr>
            <a:picLocks noGrp="1" noChangeAspect="1"/>
          </p:cNvPicPr>
          <p:nvPr>
            <p:ph type="pic" sz="quarter" idx="11"/>
          </p:nvPr>
        </p:nvPicPr>
        <p:blipFill>
          <a:blip r:embed="rId2">
            <a:duotone>
              <a:prstClr val="black"/>
              <a:srgbClr val="D9C3A5">
                <a:tint val="50000"/>
                <a:satMod val="180000"/>
              </a:srgbClr>
            </a:duotone>
          </a:blip>
          <a:srcRect t="728" b="728"/>
          <a:stretch>
            <a:fillRect/>
          </a:stretch>
        </p:blipFill>
        <p:spPr>
          <a:xfrm>
            <a:off x="2579551" y="1626887"/>
            <a:ext cx="3702190" cy="3993877"/>
          </a:xfrm>
          <a:prstGeom prst="rect">
            <a:avLst/>
          </a:prstGeom>
        </p:spPr>
      </p:pic>
    </p:spTree>
    <p:extLst>
      <p:ext uri="{BB962C8B-B14F-4D97-AF65-F5344CB8AC3E}">
        <p14:creationId xmlns:p14="http://schemas.microsoft.com/office/powerpoint/2010/main" val="175291064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D2AEF8-965D-6D56-716A-E2E866BC2F33}"/>
              </a:ext>
            </a:extLst>
          </p:cNvPr>
          <p:cNvSpPr>
            <a:spLocks noGrp="1"/>
          </p:cNvSpPr>
          <p:nvPr>
            <p:ph type="title"/>
          </p:nvPr>
        </p:nvSpPr>
        <p:spPr>
          <a:xfrm>
            <a:off x="1179576" y="539496"/>
            <a:ext cx="9656064" cy="658368"/>
          </a:xfrm>
        </p:spPr>
        <p:txBody>
          <a:bodyPr/>
          <a:lstStyle/>
          <a:p>
            <a:r>
              <a:rPr lang="en-US" dirty="0"/>
              <a:t>Adoniram Judson </a:t>
            </a:r>
            <a:br>
              <a:rPr lang="en-US" dirty="0"/>
            </a:br>
            <a:endParaRPr lang="en-US" dirty="0"/>
          </a:p>
        </p:txBody>
      </p:sp>
      <p:sp>
        <p:nvSpPr>
          <p:cNvPr id="5" name="Content Placeholder 4">
            <a:extLst>
              <a:ext uri="{FF2B5EF4-FFF2-40B4-BE49-F238E27FC236}">
                <a16:creationId xmlns:a16="http://schemas.microsoft.com/office/drawing/2014/main" id="{63B82B64-8609-6DBF-4911-0E3F814D6EC2}"/>
              </a:ext>
            </a:extLst>
          </p:cNvPr>
          <p:cNvSpPr>
            <a:spLocks noGrp="1"/>
          </p:cNvSpPr>
          <p:nvPr>
            <p:ph sz="quarter" idx="13"/>
          </p:nvPr>
        </p:nvSpPr>
        <p:spPr>
          <a:xfrm>
            <a:off x="6430964" y="1402079"/>
            <a:ext cx="2764972" cy="4578967"/>
          </a:xfrm>
        </p:spPr>
        <p:txBody>
          <a:bodyPr>
            <a:normAutofit/>
          </a:bodyPr>
          <a:lstStyle/>
          <a:p>
            <a:r>
              <a:rPr lang="en-US" sz="2400" dirty="0"/>
              <a:t>“I feel utter spiritual desolation. God is the great unknown. I believe in Him, but I find Him not.” </a:t>
            </a:r>
          </a:p>
        </p:txBody>
      </p:sp>
      <p:sp>
        <p:nvSpPr>
          <p:cNvPr id="4" name="Slide Number Placeholder 3">
            <a:extLst>
              <a:ext uri="{FF2B5EF4-FFF2-40B4-BE49-F238E27FC236}">
                <a16:creationId xmlns:a16="http://schemas.microsoft.com/office/drawing/2014/main" id="{C6D05C12-6A72-D62F-0EB1-36B4DD1E1AF1}"/>
              </a:ext>
            </a:extLst>
          </p:cNvPr>
          <p:cNvSpPr>
            <a:spLocks noGrp="1"/>
          </p:cNvSpPr>
          <p:nvPr>
            <p:ph type="sldNum" sz="quarter" idx="12"/>
          </p:nvPr>
        </p:nvSpPr>
        <p:spPr>
          <a:xfrm>
            <a:off x="10515603" y="3007302"/>
            <a:ext cx="1175463" cy="529300"/>
          </a:xfrm>
        </p:spPr>
        <p:txBody>
          <a:bodyPr/>
          <a:lstStyle/>
          <a:p>
            <a:fld id="{4FAB73BC-B049-4115-A692-8D63A059BFB8}" type="slidenum">
              <a:rPr lang="en-US" smtClean="0"/>
              <a:pPr/>
              <a:t>18</a:t>
            </a:fld>
            <a:endParaRPr lang="en-US" dirty="0"/>
          </a:p>
        </p:txBody>
      </p:sp>
      <p:pic>
        <p:nvPicPr>
          <p:cNvPr id="6" name="Picture 5">
            <a:extLst>
              <a:ext uri="{FF2B5EF4-FFF2-40B4-BE49-F238E27FC236}">
                <a16:creationId xmlns:a16="http://schemas.microsoft.com/office/drawing/2014/main" id="{9274109D-A26E-4168-A615-F92BA1A13A78}"/>
              </a:ext>
            </a:extLst>
          </p:cNvPr>
          <p:cNvPicPr>
            <a:picLocks noChangeAspect="1"/>
          </p:cNvPicPr>
          <p:nvPr/>
        </p:nvPicPr>
        <p:blipFill rotWithShape="1">
          <a:blip r:embed="rId2"/>
          <a:srcRect l="10039" r="28102"/>
          <a:stretch/>
        </p:blipFill>
        <p:spPr>
          <a:xfrm>
            <a:off x="1406751" y="1402079"/>
            <a:ext cx="4354286" cy="3952875"/>
          </a:xfrm>
          <a:prstGeom prst="rect">
            <a:avLst/>
          </a:prstGeom>
        </p:spPr>
      </p:pic>
    </p:spTree>
    <p:extLst>
      <p:ext uri="{BB962C8B-B14F-4D97-AF65-F5344CB8AC3E}">
        <p14:creationId xmlns:p14="http://schemas.microsoft.com/office/powerpoint/2010/main" val="121003907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D2AEF8-965D-6D56-716A-E2E866BC2F33}"/>
              </a:ext>
            </a:extLst>
          </p:cNvPr>
          <p:cNvSpPr>
            <a:spLocks noGrp="1"/>
          </p:cNvSpPr>
          <p:nvPr>
            <p:ph type="title"/>
          </p:nvPr>
        </p:nvSpPr>
        <p:spPr>
          <a:xfrm>
            <a:off x="1179576" y="539496"/>
            <a:ext cx="9656064" cy="658368"/>
          </a:xfrm>
        </p:spPr>
        <p:txBody>
          <a:bodyPr/>
          <a:lstStyle/>
          <a:p>
            <a:r>
              <a:rPr lang="en-US" dirty="0"/>
              <a:t>Charles Spurgeon</a:t>
            </a:r>
            <a:br>
              <a:rPr lang="en-US" dirty="0"/>
            </a:br>
            <a:endParaRPr lang="en-US" dirty="0"/>
          </a:p>
        </p:txBody>
      </p:sp>
      <p:sp>
        <p:nvSpPr>
          <p:cNvPr id="5" name="Content Placeholder 4">
            <a:extLst>
              <a:ext uri="{FF2B5EF4-FFF2-40B4-BE49-F238E27FC236}">
                <a16:creationId xmlns:a16="http://schemas.microsoft.com/office/drawing/2014/main" id="{63B82B64-8609-6DBF-4911-0E3F814D6EC2}"/>
              </a:ext>
            </a:extLst>
          </p:cNvPr>
          <p:cNvSpPr>
            <a:spLocks noGrp="1"/>
          </p:cNvSpPr>
          <p:nvPr>
            <p:ph sz="quarter" idx="13"/>
          </p:nvPr>
        </p:nvSpPr>
        <p:spPr>
          <a:xfrm>
            <a:off x="6430964" y="1402079"/>
            <a:ext cx="2764972" cy="4578967"/>
          </a:xfrm>
        </p:spPr>
        <p:txBody>
          <a:bodyPr>
            <a:normAutofit fontScale="77500" lnSpcReduction="20000"/>
          </a:bodyPr>
          <a:lstStyle/>
          <a:p>
            <a:r>
              <a:rPr lang="en-US" sz="2400" dirty="0"/>
              <a:t>“I think, when a man says, ‘I never doubt,’ it is quite time for us to doubt him, it is quite time for us to begin to say, ‘Ah, poor soul, I am afraid you are not on the road at all, for if you were, you would see so many things in yourself, and so much glory in Christ more than you deserve, that you would be so much ashamed of yourself, as even to say, 'It is too good to be true.'“</a:t>
            </a:r>
          </a:p>
        </p:txBody>
      </p:sp>
      <p:sp>
        <p:nvSpPr>
          <p:cNvPr id="4" name="Slide Number Placeholder 3">
            <a:extLst>
              <a:ext uri="{FF2B5EF4-FFF2-40B4-BE49-F238E27FC236}">
                <a16:creationId xmlns:a16="http://schemas.microsoft.com/office/drawing/2014/main" id="{C6D05C12-6A72-D62F-0EB1-36B4DD1E1AF1}"/>
              </a:ext>
            </a:extLst>
          </p:cNvPr>
          <p:cNvSpPr>
            <a:spLocks noGrp="1"/>
          </p:cNvSpPr>
          <p:nvPr>
            <p:ph type="sldNum" sz="quarter" idx="12"/>
          </p:nvPr>
        </p:nvSpPr>
        <p:spPr>
          <a:xfrm>
            <a:off x="10515603" y="3007302"/>
            <a:ext cx="1175463" cy="529300"/>
          </a:xfrm>
        </p:spPr>
        <p:txBody>
          <a:bodyPr/>
          <a:lstStyle/>
          <a:p>
            <a:fld id="{4FAB73BC-B049-4115-A692-8D63A059BFB8}" type="slidenum">
              <a:rPr lang="en-US" smtClean="0"/>
              <a:pPr/>
              <a:t>19</a:t>
            </a:fld>
            <a:endParaRPr lang="en-US" dirty="0"/>
          </a:p>
        </p:txBody>
      </p:sp>
      <p:pic>
        <p:nvPicPr>
          <p:cNvPr id="8" name="Picture 7">
            <a:extLst>
              <a:ext uri="{FF2B5EF4-FFF2-40B4-BE49-F238E27FC236}">
                <a16:creationId xmlns:a16="http://schemas.microsoft.com/office/drawing/2014/main" id="{1C09A7A2-06E2-49A3-9BA5-A4AFE6EDB364}"/>
              </a:ext>
            </a:extLst>
          </p:cNvPr>
          <p:cNvPicPr>
            <a:picLocks noChangeAspect="1"/>
          </p:cNvPicPr>
          <p:nvPr/>
        </p:nvPicPr>
        <p:blipFill>
          <a:blip r:embed="rId2">
            <a:duotone>
              <a:prstClr val="black"/>
              <a:srgbClr val="D9C3A5">
                <a:tint val="50000"/>
                <a:satMod val="180000"/>
              </a:srgbClr>
            </a:duotone>
          </a:blip>
          <a:stretch>
            <a:fillRect/>
          </a:stretch>
        </p:blipFill>
        <p:spPr>
          <a:xfrm>
            <a:off x="3537239" y="1768301"/>
            <a:ext cx="2689391" cy="3321398"/>
          </a:xfrm>
          <a:prstGeom prst="rect">
            <a:avLst/>
          </a:prstGeom>
        </p:spPr>
      </p:pic>
    </p:spTree>
    <p:extLst>
      <p:ext uri="{BB962C8B-B14F-4D97-AF65-F5344CB8AC3E}">
        <p14:creationId xmlns:p14="http://schemas.microsoft.com/office/powerpoint/2010/main" val="178813908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D2AEF8-965D-6D56-716A-E2E866BC2F33}"/>
              </a:ext>
            </a:extLst>
          </p:cNvPr>
          <p:cNvSpPr>
            <a:spLocks noGrp="1"/>
          </p:cNvSpPr>
          <p:nvPr>
            <p:ph type="title"/>
          </p:nvPr>
        </p:nvSpPr>
        <p:spPr>
          <a:xfrm>
            <a:off x="1179576" y="539496"/>
            <a:ext cx="9656064" cy="658368"/>
          </a:xfrm>
        </p:spPr>
        <p:txBody>
          <a:bodyPr/>
          <a:lstStyle/>
          <a:p>
            <a:r>
              <a:rPr lang="en-US" dirty="0"/>
              <a:t>Charles Spurgeon</a:t>
            </a:r>
            <a:br>
              <a:rPr lang="en-US" dirty="0"/>
            </a:br>
            <a:endParaRPr lang="en-US" dirty="0"/>
          </a:p>
        </p:txBody>
      </p:sp>
      <p:sp>
        <p:nvSpPr>
          <p:cNvPr id="5" name="Content Placeholder 4">
            <a:extLst>
              <a:ext uri="{FF2B5EF4-FFF2-40B4-BE49-F238E27FC236}">
                <a16:creationId xmlns:a16="http://schemas.microsoft.com/office/drawing/2014/main" id="{63B82B64-8609-6DBF-4911-0E3F814D6EC2}"/>
              </a:ext>
            </a:extLst>
          </p:cNvPr>
          <p:cNvSpPr>
            <a:spLocks noGrp="1"/>
          </p:cNvSpPr>
          <p:nvPr>
            <p:ph sz="quarter" idx="13"/>
          </p:nvPr>
        </p:nvSpPr>
        <p:spPr>
          <a:xfrm>
            <a:off x="6430964" y="1402079"/>
            <a:ext cx="2764972" cy="4578967"/>
          </a:xfrm>
        </p:spPr>
        <p:txBody>
          <a:bodyPr>
            <a:normAutofit fontScale="77500" lnSpcReduction="20000"/>
          </a:bodyPr>
          <a:lstStyle/>
          <a:p>
            <a:r>
              <a:rPr lang="en-US" sz="2400" dirty="0"/>
              <a:t>“I think, when a man says, ‘I never doubt,’ it is quite time for us to doubt him, it is quite time for us to begin to say, ‘Ah, poor soul, I am afraid you are not on the road at all, for if you were, you would see so many things in yourself, and so much glory in Christ more than you deserve, that you would be so much ashamed of yourself, as even to say, 'It is too good to be true.'“</a:t>
            </a:r>
          </a:p>
        </p:txBody>
      </p:sp>
      <p:sp>
        <p:nvSpPr>
          <p:cNvPr id="4" name="Slide Number Placeholder 3">
            <a:extLst>
              <a:ext uri="{FF2B5EF4-FFF2-40B4-BE49-F238E27FC236}">
                <a16:creationId xmlns:a16="http://schemas.microsoft.com/office/drawing/2014/main" id="{C6D05C12-6A72-D62F-0EB1-36B4DD1E1AF1}"/>
              </a:ext>
            </a:extLst>
          </p:cNvPr>
          <p:cNvSpPr>
            <a:spLocks noGrp="1"/>
          </p:cNvSpPr>
          <p:nvPr>
            <p:ph type="sldNum" sz="quarter" idx="12"/>
          </p:nvPr>
        </p:nvSpPr>
        <p:spPr>
          <a:xfrm>
            <a:off x="10515603" y="3007302"/>
            <a:ext cx="1175463" cy="529300"/>
          </a:xfrm>
        </p:spPr>
        <p:txBody>
          <a:bodyPr/>
          <a:lstStyle/>
          <a:p>
            <a:fld id="{4FAB73BC-B049-4115-A692-8D63A059BFB8}" type="slidenum">
              <a:rPr lang="en-US" smtClean="0"/>
              <a:pPr/>
              <a:t>20</a:t>
            </a:fld>
            <a:endParaRPr lang="en-US" dirty="0"/>
          </a:p>
        </p:txBody>
      </p:sp>
      <p:pic>
        <p:nvPicPr>
          <p:cNvPr id="8" name="Picture 7">
            <a:extLst>
              <a:ext uri="{FF2B5EF4-FFF2-40B4-BE49-F238E27FC236}">
                <a16:creationId xmlns:a16="http://schemas.microsoft.com/office/drawing/2014/main" id="{1C09A7A2-06E2-49A3-9BA5-A4AFE6EDB364}"/>
              </a:ext>
            </a:extLst>
          </p:cNvPr>
          <p:cNvPicPr>
            <a:picLocks noChangeAspect="1"/>
          </p:cNvPicPr>
          <p:nvPr/>
        </p:nvPicPr>
        <p:blipFill>
          <a:blip r:embed="rId2">
            <a:duotone>
              <a:prstClr val="black"/>
              <a:srgbClr val="D9C3A5">
                <a:tint val="50000"/>
                <a:satMod val="180000"/>
              </a:srgbClr>
            </a:duotone>
          </a:blip>
          <a:stretch>
            <a:fillRect/>
          </a:stretch>
        </p:blipFill>
        <p:spPr>
          <a:xfrm>
            <a:off x="3537239" y="1768301"/>
            <a:ext cx="2689391" cy="3321398"/>
          </a:xfrm>
          <a:prstGeom prst="rect">
            <a:avLst/>
          </a:prstGeom>
        </p:spPr>
      </p:pic>
    </p:spTree>
    <p:extLst>
      <p:ext uri="{BB962C8B-B14F-4D97-AF65-F5344CB8AC3E}">
        <p14:creationId xmlns:p14="http://schemas.microsoft.com/office/powerpoint/2010/main" val="205965988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BFF72-F78E-424B-C23E-11260CF7BB0D}"/>
              </a:ext>
            </a:extLst>
          </p:cNvPr>
          <p:cNvSpPr>
            <a:spLocks noGrp="1"/>
          </p:cNvSpPr>
          <p:nvPr>
            <p:ph type="title"/>
          </p:nvPr>
        </p:nvSpPr>
        <p:spPr>
          <a:xfrm>
            <a:off x="1179576" y="539496"/>
            <a:ext cx="9656064" cy="658368"/>
          </a:xfrm>
        </p:spPr>
        <p:txBody>
          <a:bodyPr/>
          <a:lstStyle/>
          <a:p>
            <a:r>
              <a:rPr lang="en-US" sz="7200" dirty="0"/>
              <a:t>DIFFERENT KINDS OF DOUBT</a:t>
            </a:r>
          </a:p>
        </p:txBody>
      </p:sp>
      <p:sp>
        <p:nvSpPr>
          <p:cNvPr id="5" name="Content Placeholder 4">
            <a:extLst>
              <a:ext uri="{FF2B5EF4-FFF2-40B4-BE49-F238E27FC236}">
                <a16:creationId xmlns:a16="http://schemas.microsoft.com/office/drawing/2014/main" id="{BBF84AAC-3540-87E6-4C4F-9AF3F9C46D16}"/>
              </a:ext>
            </a:extLst>
          </p:cNvPr>
          <p:cNvSpPr>
            <a:spLocks noGrp="1"/>
          </p:cNvSpPr>
          <p:nvPr>
            <p:ph sz="quarter" idx="14"/>
          </p:nvPr>
        </p:nvSpPr>
        <p:spPr>
          <a:xfrm>
            <a:off x="1179576" y="2977602"/>
            <a:ext cx="7928565" cy="588699"/>
          </a:xfrm>
        </p:spPr>
        <p:txBody>
          <a:bodyPr>
            <a:noAutofit/>
          </a:bodyPr>
          <a:lstStyle/>
          <a:p>
            <a:pPr marL="45720" indent="0">
              <a:buNone/>
            </a:pPr>
            <a:r>
              <a:rPr lang="en-US" sz="3600" dirty="0"/>
              <a:t>Intellectual Doubt</a:t>
            </a:r>
          </a:p>
          <a:p>
            <a:pPr marL="45720" indent="0">
              <a:buNone/>
            </a:pPr>
            <a:r>
              <a:rPr lang="en-US" sz="3600" dirty="0"/>
              <a:t>Experiential Doubt</a:t>
            </a:r>
          </a:p>
          <a:p>
            <a:pPr marL="45720" indent="0">
              <a:buNone/>
            </a:pPr>
            <a:r>
              <a:rPr lang="en-US" sz="3600" dirty="0"/>
              <a:t>Mystery Doubt</a:t>
            </a:r>
          </a:p>
          <a:p>
            <a:pPr marL="45720" indent="0">
              <a:buNone/>
            </a:pPr>
            <a:r>
              <a:rPr lang="en-US" sz="3600" dirty="0"/>
              <a:t>Sin Induced Doubt</a:t>
            </a:r>
            <a:endParaRPr lang="en-US" sz="2800" dirty="0"/>
          </a:p>
        </p:txBody>
      </p:sp>
      <p:sp>
        <p:nvSpPr>
          <p:cNvPr id="3" name="Slide Number Placeholder 2">
            <a:extLst>
              <a:ext uri="{FF2B5EF4-FFF2-40B4-BE49-F238E27FC236}">
                <a16:creationId xmlns:a16="http://schemas.microsoft.com/office/drawing/2014/main" id="{79CF1194-8136-A678-9EC7-BD132332DCBB}"/>
              </a:ext>
            </a:extLst>
          </p:cNvPr>
          <p:cNvSpPr>
            <a:spLocks noGrp="1"/>
          </p:cNvSpPr>
          <p:nvPr>
            <p:ph type="sldNum" sz="quarter" idx="12"/>
          </p:nvPr>
        </p:nvSpPr>
        <p:spPr>
          <a:xfrm>
            <a:off x="10515603" y="3007302"/>
            <a:ext cx="1175463" cy="529300"/>
          </a:xfrm>
        </p:spPr>
        <p:txBody>
          <a:bodyPr/>
          <a:lstStyle/>
          <a:p>
            <a:fld id="{4FAB73BC-B049-4115-A692-8D63A059BFB8}" type="slidenum">
              <a:rPr lang="en-US" smtClean="0"/>
              <a:pPr/>
              <a:t>21</a:t>
            </a:fld>
            <a:endParaRPr lang="en-US" dirty="0"/>
          </a:p>
        </p:txBody>
      </p:sp>
    </p:spTree>
    <p:extLst>
      <p:ext uri="{BB962C8B-B14F-4D97-AF65-F5344CB8AC3E}">
        <p14:creationId xmlns:p14="http://schemas.microsoft.com/office/powerpoint/2010/main" val="393186045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71CA0-30B1-932D-8520-D9860E05D704}"/>
              </a:ext>
            </a:extLst>
          </p:cNvPr>
          <p:cNvSpPr>
            <a:spLocks noGrp="1"/>
          </p:cNvSpPr>
          <p:nvPr>
            <p:ph type="title"/>
          </p:nvPr>
        </p:nvSpPr>
        <p:spPr>
          <a:xfrm>
            <a:off x="1179576" y="539496"/>
            <a:ext cx="9656064" cy="658368"/>
          </a:xfrm>
        </p:spPr>
        <p:txBody>
          <a:bodyPr/>
          <a:lstStyle/>
          <a:p>
            <a:r>
              <a:rPr lang="en-US" dirty="0"/>
              <a:t>DOUBT IS NOT A VIRTUE</a:t>
            </a:r>
          </a:p>
        </p:txBody>
      </p:sp>
      <p:sp>
        <p:nvSpPr>
          <p:cNvPr id="5" name="Content Placeholder 4">
            <a:extLst>
              <a:ext uri="{FF2B5EF4-FFF2-40B4-BE49-F238E27FC236}">
                <a16:creationId xmlns:a16="http://schemas.microsoft.com/office/drawing/2014/main" id="{B4D15517-755B-6252-1B47-B7F915AE74FD}"/>
              </a:ext>
            </a:extLst>
          </p:cNvPr>
          <p:cNvSpPr>
            <a:spLocks noGrp="1"/>
          </p:cNvSpPr>
          <p:nvPr>
            <p:ph sz="quarter" idx="14"/>
          </p:nvPr>
        </p:nvSpPr>
        <p:spPr>
          <a:xfrm>
            <a:off x="1179576" y="2267712"/>
            <a:ext cx="3364992" cy="3922776"/>
          </a:xfrm>
        </p:spPr>
        <p:txBody>
          <a:bodyPr>
            <a:normAutofit/>
          </a:bodyPr>
          <a:lstStyle/>
          <a:p>
            <a:pPr marL="45720" indent="0">
              <a:buNone/>
            </a:pPr>
            <a:r>
              <a:rPr lang="en-US" sz="3200" dirty="0"/>
              <a:t>Beware of any teacher or “Christian” movement that glorifies unbelief. </a:t>
            </a:r>
          </a:p>
        </p:txBody>
      </p:sp>
      <p:sp>
        <p:nvSpPr>
          <p:cNvPr id="4" name="Content Placeholder 3">
            <a:extLst>
              <a:ext uri="{FF2B5EF4-FFF2-40B4-BE49-F238E27FC236}">
                <a16:creationId xmlns:a16="http://schemas.microsoft.com/office/drawing/2014/main" id="{373B80DE-87D3-3197-F2DF-4D645CEA80A2}"/>
              </a:ext>
            </a:extLst>
          </p:cNvPr>
          <p:cNvSpPr>
            <a:spLocks noGrp="1"/>
          </p:cNvSpPr>
          <p:nvPr>
            <p:ph sz="quarter" idx="13"/>
          </p:nvPr>
        </p:nvSpPr>
        <p:spPr>
          <a:xfrm>
            <a:off x="4805173" y="3271952"/>
            <a:ext cx="5449824" cy="3931920"/>
          </a:xfrm>
        </p:spPr>
        <p:txBody>
          <a:bodyPr/>
          <a:lstStyle/>
          <a:p>
            <a:r>
              <a:rPr lang="en-US" sz="2400" b="0" dirty="0"/>
              <a:t>John 20:27</a:t>
            </a:r>
          </a:p>
          <a:p>
            <a:r>
              <a:rPr lang="en-US" sz="2400" b="0" dirty="0"/>
              <a:t>James 1:6</a:t>
            </a:r>
          </a:p>
          <a:p>
            <a:r>
              <a:rPr lang="en-US" sz="2400" b="0" dirty="0"/>
              <a:t>Romans 14:23</a:t>
            </a:r>
          </a:p>
          <a:p>
            <a:endParaRPr lang="en-US" dirty="0"/>
          </a:p>
        </p:txBody>
      </p:sp>
      <p:sp>
        <p:nvSpPr>
          <p:cNvPr id="3" name="Slide Number Placeholder 2">
            <a:extLst>
              <a:ext uri="{FF2B5EF4-FFF2-40B4-BE49-F238E27FC236}">
                <a16:creationId xmlns:a16="http://schemas.microsoft.com/office/drawing/2014/main" id="{3AEE391D-1539-626A-8B71-B2E3F3E91771}"/>
              </a:ext>
            </a:extLst>
          </p:cNvPr>
          <p:cNvSpPr>
            <a:spLocks noGrp="1"/>
          </p:cNvSpPr>
          <p:nvPr>
            <p:ph type="sldNum" sz="quarter" idx="12"/>
          </p:nvPr>
        </p:nvSpPr>
        <p:spPr>
          <a:xfrm>
            <a:off x="10515603" y="3007302"/>
            <a:ext cx="1175463" cy="529300"/>
          </a:xfrm>
        </p:spPr>
        <p:txBody>
          <a:bodyPr/>
          <a:lstStyle/>
          <a:p>
            <a:fld id="{4FAB73BC-B049-4115-A692-8D63A059BFB8}" type="slidenum">
              <a:rPr lang="en-US" smtClean="0"/>
              <a:pPr/>
              <a:t>22</a:t>
            </a:fld>
            <a:endParaRPr lang="en-US" dirty="0"/>
          </a:p>
        </p:txBody>
      </p:sp>
      <p:sp>
        <p:nvSpPr>
          <p:cNvPr id="6" name="Title 1">
            <a:extLst>
              <a:ext uri="{FF2B5EF4-FFF2-40B4-BE49-F238E27FC236}">
                <a16:creationId xmlns:a16="http://schemas.microsoft.com/office/drawing/2014/main" id="{BA8CFA66-57ED-45E1-A1B8-875E1DC3FC0A}"/>
              </a:ext>
            </a:extLst>
          </p:cNvPr>
          <p:cNvSpPr txBox="1">
            <a:spLocks/>
          </p:cNvSpPr>
          <p:nvPr/>
        </p:nvSpPr>
        <p:spPr>
          <a:xfrm>
            <a:off x="1179576" y="1197864"/>
            <a:ext cx="9656064" cy="658368"/>
          </a:xfrm>
          <a:prstGeom prst="rect">
            <a:avLst/>
          </a:prstGeom>
        </p:spPr>
        <p:txBody>
          <a:bodyPr vert="horz" lIns="91440" tIns="45720" rIns="91440" bIns="45720" rtlCol="0" anchor="t">
            <a:noAutofit/>
          </a:bodyPr>
          <a:lstStyle>
            <a:lvl1pPr algn="l" defTabSz="914400" rtl="0" eaLnBrk="1" latinLnBrk="0" hangingPunct="1">
              <a:lnSpc>
                <a:spcPct val="75000"/>
              </a:lnSpc>
              <a:spcBef>
                <a:spcPct val="0"/>
              </a:spcBef>
              <a:buNone/>
              <a:defRPr sz="4800" kern="1200" spc="-150" baseline="0">
                <a:solidFill>
                  <a:schemeClr val="tx1"/>
                </a:solidFill>
                <a:latin typeface="+mj-lt"/>
                <a:ea typeface="Batang" panose="02030600000101010101" pitchFamily="18" charset="-127"/>
                <a:cs typeface="+mj-cs"/>
              </a:defRPr>
            </a:lvl1pPr>
          </a:lstStyle>
          <a:p>
            <a:r>
              <a:rPr lang="en-US" sz="3200" dirty="0"/>
              <a:t>We are commanded to believe and not doubt.</a:t>
            </a:r>
          </a:p>
        </p:txBody>
      </p:sp>
    </p:spTree>
    <p:extLst>
      <p:ext uri="{BB962C8B-B14F-4D97-AF65-F5344CB8AC3E}">
        <p14:creationId xmlns:p14="http://schemas.microsoft.com/office/powerpoint/2010/main" val="4827492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6FAA294-1224-E885-1390-CCC9DD2A1805}"/>
              </a:ext>
            </a:extLst>
          </p:cNvPr>
          <p:cNvSpPr>
            <a:spLocks noGrp="1"/>
          </p:cNvSpPr>
          <p:nvPr>
            <p:ph type="title"/>
          </p:nvPr>
        </p:nvSpPr>
        <p:spPr/>
        <p:txBody>
          <a:bodyPr/>
          <a:lstStyle/>
          <a:p>
            <a:r>
              <a:rPr lang="en-US" dirty="0"/>
              <a:t>How do we </a:t>
            </a:r>
            <a:r>
              <a:rPr lang="en-US" dirty="0">
                <a:solidFill>
                  <a:srgbClr val="C00000"/>
                </a:solidFill>
              </a:rPr>
              <a:t>deal</a:t>
            </a:r>
            <a:r>
              <a:rPr lang="en-US" dirty="0"/>
              <a:t> with doubt? </a:t>
            </a:r>
          </a:p>
        </p:txBody>
      </p:sp>
    </p:spTree>
    <p:extLst>
      <p:ext uri="{BB962C8B-B14F-4D97-AF65-F5344CB8AC3E}">
        <p14:creationId xmlns:p14="http://schemas.microsoft.com/office/powerpoint/2010/main" val="220014123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6D9D874-A5E9-4A25-8AB7-203867ECEC33}"/>
              </a:ext>
            </a:extLst>
          </p:cNvPr>
          <p:cNvPicPr>
            <a:picLocks noChangeAspect="1"/>
          </p:cNvPicPr>
          <p:nvPr/>
        </p:nvPicPr>
        <p:blipFill>
          <a:blip r:embed="rId2">
            <a:grayscl/>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275D0C0-DEAC-AA93-4F28-EF747B49175F}"/>
              </a:ext>
            </a:extLst>
          </p:cNvPr>
          <p:cNvSpPr>
            <a:spLocks noGrp="1"/>
          </p:cNvSpPr>
          <p:nvPr>
            <p:ph type="title"/>
          </p:nvPr>
        </p:nvSpPr>
        <p:spPr>
          <a:xfrm>
            <a:off x="145392" y="631951"/>
            <a:ext cx="4036950" cy="4490767"/>
          </a:xfrm>
        </p:spPr>
        <p:txBody>
          <a:bodyPr/>
          <a:lstStyle/>
          <a:p>
            <a:pPr lvl="2"/>
            <a:r>
              <a:rPr lang="en-US" sz="1800" dirty="0">
                <a:solidFill>
                  <a:schemeClr val="bg1"/>
                </a:solidFill>
              </a:rPr>
              <a:t>Faith is a refusal to panic. Faith says: `I am not going to be controlled by these circumstances- I am in control’. So you take charge of yourself, and pull yourself up, you control yourself. You do not let yourself go, you assert yourself. </a:t>
            </a:r>
            <a:br>
              <a:rPr lang="en-US" sz="1800" dirty="0">
                <a:solidFill>
                  <a:schemeClr val="bg1"/>
                </a:solidFill>
              </a:rPr>
            </a:br>
            <a:br>
              <a:rPr lang="en-US" sz="1800" dirty="0">
                <a:solidFill>
                  <a:schemeClr val="bg1"/>
                </a:solidFill>
              </a:rPr>
            </a:br>
            <a:r>
              <a:rPr lang="en-US" sz="1800" dirty="0">
                <a:solidFill>
                  <a:schemeClr val="bg1"/>
                </a:solidFill>
              </a:rPr>
              <a:t>Martin Lloyd-Jones, </a:t>
            </a:r>
            <a:r>
              <a:rPr lang="en-US" sz="1800" i="1" dirty="0">
                <a:solidFill>
                  <a:schemeClr val="bg1"/>
                </a:solidFill>
              </a:rPr>
              <a:t>Spiritual Depression, Its Causes and Cures</a:t>
            </a:r>
            <a:r>
              <a:rPr lang="en-US" sz="1800" dirty="0">
                <a:solidFill>
                  <a:schemeClr val="bg1"/>
                </a:solidFill>
              </a:rPr>
              <a:t> (1965)</a:t>
            </a:r>
            <a:r>
              <a:rPr lang="en-US" sz="1800" dirty="0"/>
              <a:t>. </a:t>
            </a:r>
          </a:p>
        </p:txBody>
      </p:sp>
      <p:sp>
        <p:nvSpPr>
          <p:cNvPr id="3" name="Slide Number Placeholder 2">
            <a:extLst>
              <a:ext uri="{FF2B5EF4-FFF2-40B4-BE49-F238E27FC236}">
                <a16:creationId xmlns:a16="http://schemas.microsoft.com/office/drawing/2014/main" id="{35DFE2E3-4C6A-C92C-C0C9-AD622DA529EF}"/>
              </a:ext>
            </a:extLst>
          </p:cNvPr>
          <p:cNvSpPr>
            <a:spLocks noGrp="1"/>
          </p:cNvSpPr>
          <p:nvPr>
            <p:ph type="sldNum" sz="quarter" idx="12"/>
          </p:nvPr>
        </p:nvSpPr>
        <p:spPr>
          <a:xfrm>
            <a:off x="10515603" y="3007302"/>
            <a:ext cx="1175463" cy="529300"/>
          </a:xfrm>
        </p:spPr>
        <p:txBody>
          <a:bodyPr/>
          <a:lstStyle/>
          <a:p>
            <a:fld id="{4FAB73BC-B049-4115-A692-8D63A059BFB8}" type="slidenum">
              <a:rPr lang="en-US" smtClean="0"/>
              <a:pPr/>
              <a:t>24</a:t>
            </a:fld>
            <a:endParaRPr lang="en-US" dirty="0"/>
          </a:p>
        </p:txBody>
      </p:sp>
    </p:spTree>
    <p:extLst>
      <p:ext uri="{BB962C8B-B14F-4D97-AF65-F5344CB8AC3E}">
        <p14:creationId xmlns:p14="http://schemas.microsoft.com/office/powerpoint/2010/main" val="213307428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0162DEA-AE7E-43A8-B203-A6969E0F9585}"/>
              </a:ext>
            </a:extLst>
          </p:cNvPr>
          <p:cNvPicPr>
            <a:picLocks noChangeAspect="1"/>
          </p:cNvPicPr>
          <p:nvPr/>
        </p:nvPicPr>
        <p:blipFill>
          <a:blip r:embed="rId2">
            <a:duotone>
              <a:prstClr val="black"/>
              <a:schemeClr val="accent2">
                <a:tint val="45000"/>
                <a:satMod val="400000"/>
              </a:schemeClr>
            </a:duotone>
            <a:extLst>
              <a:ext uri="{BEBA8EAE-BF5A-486C-A8C5-ECC9F3942E4B}">
                <a14:imgProps xmlns:a14="http://schemas.microsoft.com/office/drawing/2010/main">
                  <a14:imgLayer r:embed="rId3">
                    <a14:imgEffect>
                      <a14:brightnessContrast bright="-40000" contrast="20000"/>
                    </a14:imgEffect>
                  </a14:imgLayer>
                </a14:imgProps>
              </a:ext>
            </a:extLst>
          </a:blip>
          <a:stretch>
            <a:fillRect/>
          </a:stretch>
        </p:blipFill>
        <p:spPr>
          <a:xfrm>
            <a:off x="-287384" y="0"/>
            <a:ext cx="13062857" cy="6858000"/>
          </a:xfrm>
          <a:prstGeom prst="rect">
            <a:avLst/>
          </a:prstGeom>
        </p:spPr>
      </p:pic>
      <p:sp>
        <p:nvSpPr>
          <p:cNvPr id="2" name="Title 1">
            <a:extLst>
              <a:ext uri="{FF2B5EF4-FFF2-40B4-BE49-F238E27FC236}">
                <a16:creationId xmlns:a16="http://schemas.microsoft.com/office/drawing/2014/main" id="{1275D0C0-DEAC-AA93-4F28-EF747B49175F}"/>
              </a:ext>
            </a:extLst>
          </p:cNvPr>
          <p:cNvSpPr>
            <a:spLocks noGrp="1"/>
          </p:cNvSpPr>
          <p:nvPr>
            <p:ph type="title"/>
          </p:nvPr>
        </p:nvSpPr>
        <p:spPr>
          <a:xfrm>
            <a:off x="-217901" y="2525050"/>
            <a:ext cx="3492324" cy="658368"/>
          </a:xfrm>
        </p:spPr>
        <p:txBody>
          <a:bodyPr/>
          <a:lstStyle/>
          <a:p>
            <a:pPr algn="ctr"/>
            <a:r>
              <a:rPr lang="en-US" sz="2800" dirty="0">
                <a:solidFill>
                  <a:schemeClr val="tx2">
                    <a:lumMod val="20000"/>
                    <a:lumOff val="80000"/>
                  </a:schemeClr>
                </a:solidFill>
              </a:rPr>
              <a:t>J.C. Ryle in</a:t>
            </a:r>
            <a:br>
              <a:rPr lang="en-US" sz="2800" dirty="0">
                <a:solidFill>
                  <a:schemeClr val="tx2">
                    <a:lumMod val="20000"/>
                    <a:lumOff val="80000"/>
                  </a:schemeClr>
                </a:solidFill>
              </a:rPr>
            </a:br>
            <a:br>
              <a:rPr lang="en-US" sz="2800" dirty="0">
                <a:solidFill>
                  <a:schemeClr val="tx2">
                    <a:lumMod val="20000"/>
                    <a:lumOff val="80000"/>
                  </a:schemeClr>
                </a:solidFill>
              </a:rPr>
            </a:br>
            <a:r>
              <a:rPr lang="en-US" sz="3600" i="1" dirty="0">
                <a:solidFill>
                  <a:schemeClr val="tx2">
                    <a:lumMod val="20000"/>
                    <a:lumOff val="80000"/>
                  </a:schemeClr>
                </a:solidFill>
              </a:rPr>
              <a:t>The Unchanging Christ (1868)</a:t>
            </a:r>
            <a:endParaRPr lang="en-US" sz="3600" dirty="0">
              <a:solidFill>
                <a:schemeClr val="tx2">
                  <a:lumMod val="20000"/>
                  <a:lumOff val="80000"/>
                </a:schemeClr>
              </a:solidFill>
            </a:endParaRPr>
          </a:p>
        </p:txBody>
      </p:sp>
      <p:sp>
        <p:nvSpPr>
          <p:cNvPr id="8" name="Rectangle 7">
            <a:extLst>
              <a:ext uri="{FF2B5EF4-FFF2-40B4-BE49-F238E27FC236}">
                <a16:creationId xmlns:a16="http://schemas.microsoft.com/office/drawing/2014/main" id="{B85FC0F5-F61F-408D-A215-707B0B09196E}"/>
              </a:ext>
            </a:extLst>
          </p:cNvPr>
          <p:cNvSpPr/>
          <p:nvPr/>
        </p:nvSpPr>
        <p:spPr>
          <a:xfrm>
            <a:off x="8677548" y="1302322"/>
            <a:ext cx="3375114" cy="4431983"/>
          </a:xfrm>
          <a:prstGeom prst="rect">
            <a:avLst/>
          </a:prstGeom>
        </p:spPr>
        <p:txBody>
          <a:bodyPr wrap="square">
            <a:spAutoFit/>
          </a:bodyPr>
          <a:lstStyle/>
          <a:p>
            <a:r>
              <a:rPr lang="en-US" sz="2400" dirty="0">
                <a:solidFill>
                  <a:schemeClr val="tx2">
                    <a:lumMod val="20000"/>
                    <a:lumOff val="80000"/>
                  </a:schemeClr>
                </a:solidFill>
              </a:rPr>
              <a:t>We bid you take comfort, and remember that Christ is still the same: he called you and gave you the witness of the Spirit, and he will not forsake you. You may waver and tremble: go forward in faith, and He will support you.</a:t>
            </a:r>
          </a:p>
          <a:p>
            <a:endParaRPr lang="en-US" dirty="0"/>
          </a:p>
        </p:txBody>
      </p:sp>
    </p:spTree>
    <p:extLst>
      <p:ext uri="{BB962C8B-B14F-4D97-AF65-F5344CB8AC3E}">
        <p14:creationId xmlns:p14="http://schemas.microsoft.com/office/powerpoint/2010/main" val="393602315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E76D37-8CCE-3FFC-A796-720B00002412}"/>
              </a:ext>
            </a:extLst>
          </p:cNvPr>
          <p:cNvSpPr>
            <a:spLocks noGrp="1"/>
          </p:cNvSpPr>
          <p:nvPr>
            <p:ph type="title"/>
          </p:nvPr>
        </p:nvSpPr>
        <p:spPr>
          <a:xfrm>
            <a:off x="1179576" y="539496"/>
            <a:ext cx="9656064" cy="658368"/>
          </a:xfrm>
        </p:spPr>
        <p:txBody>
          <a:bodyPr/>
          <a:lstStyle/>
          <a:p>
            <a:r>
              <a:rPr lang="en-US" dirty="0"/>
              <a:t>DAVID (PSALM 13:5-6)</a:t>
            </a:r>
          </a:p>
        </p:txBody>
      </p:sp>
      <p:sp>
        <p:nvSpPr>
          <p:cNvPr id="5" name="Content Placeholder 4">
            <a:extLst>
              <a:ext uri="{FF2B5EF4-FFF2-40B4-BE49-F238E27FC236}">
                <a16:creationId xmlns:a16="http://schemas.microsoft.com/office/drawing/2014/main" id="{DA754E71-BD53-BF23-F45D-E34BB9389B83}"/>
              </a:ext>
            </a:extLst>
          </p:cNvPr>
          <p:cNvSpPr>
            <a:spLocks noGrp="1"/>
          </p:cNvSpPr>
          <p:nvPr>
            <p:ph sz="quarter" idx="13"/>
          </p:nvPr>
        </p:nvSpPr>
        <p:spPr>
          <a:xfrm>
            <a:off x="6495150" y="1576717"/>
            <a:ext cx="4197096" cy="4087368"/>
          </a:xfrm>
        </p:spPr>
        <p:txBody>
          <a:bodyPr>
            <a:noAutofit/>
          </a:bodyPr>
          <a:lstStyle/>
          <a:p>
            <a:r>
              <a:rPr lang="en-US" sz="3200" dirty="0"/>
              <a:t>But I have trusted in your steadfast love;</a:t>
            </a:r>
            <a:br>
              <a:rPr lang="en-US" sz="3200" dirty="0"/>
            </a:br>
            <a:r>
              <a:rPr lang="en-US" sz="3200" dirty="0"/>
              <a:t>my heart shall rejoice in your salvation.</a:t>
            </a:r>
            <a:br>
              <a:rPr lang="en-US" sz="3200" dirty="0"/>
            </a:br>
            <a:r>
              <a:rPr lang="en-US" sz="3200" dirty="0"/>
              <a:t>I will sing to the </a:t>
            </a:r>
            <a:r>
              <a:rPr lang="en-US" sz="3200" cap="small" dirty="0"/>
              <a:t>Lord</a:t>
            </a:r>
            <a:r>
              <a:rPr lang="en-US" sz="3200" dirty="0"/>
              <a:t>,</a:t>
            </a:r>
            <a:br>
              <a:rPr lang="en-US" sz="3200" dirty="0"/>
            </a:br>
            <a:r>
              <a:rPr lang="en-US" sz="3200" dirty="0"/>
              <a:t>because he has dealt bountifully with me.</a:t>
            </a:r>
          </a:p>
        </p:txBody>
      </p:sp>
      <p:sp>
        <p:nvSpPr>
          <p:cNvPr id="4" name="Slide Number Placeholder 3">
            <a:extLst>
              <a:ext uri="{FF2B5EF4-FFF2-40B4-BE49-F238E27FC236}">
                <a16:creationId xmlns:a16="http://schemas.microsoft.com/office/drawing/2014/main" id="{957ADCE7-DE5C-F0CB-128A-24C79761F80E}"/>
              </a:ext>
            </a:extLst>
          </p:cNvPr>
          <p:cNvSpPr>
            <a:spLocks noGrp="1"/>
          </p:cNvSpPr>
          <p:nvPr>
            <p:ph type="sldNum" sz="quarter" idx="12"/>
          </p:nvPr>
        </p:nvSpPr>
        <p:spPr>
          <a:xfrm>
            <a:off x="10515603" y="3007302"/>
            <a:ext cx="1175463" cy="529300"/>
          </a:xfrm>
        </p:spPr>
        <p:txBody>
          <a:bodyPr/>
          <a:lstStyle/>
          <a:p>
            <a:fld id="{4FAB73BC-B049-4115-A692-8D63A059BFB8}" type="slidenum">
              <a:rPr lang="en-US" smtClean="0"/>
              <a:pPr/>
              <a:t>26</a:t>
            </a:fld>
            <a:endParaRPr lang="en-US" dirty="0"/>
          </a:p>
        </p:txBody>
      </p:sp>
      <p:pic>
        <p:nvPicPr>
          <p:cNvPr id="9" name="Picture Placeholder 8">
            <a:extLst>
              <a:ext uri="{FF2B5EF4-FFF2-40B4-BE49-F238E27FC236}">
                <a16:creationId xmlns:a16="http://schemas.microsoft.com/office/drawing/2014/main" id="{95A9FB81-F2F7-4FF9-B8A8-534F1080A972}"/>
              </a:ext>
            </a:extLst>
          </p:cNvPr>
          <p:cNvPicPr>
            <a:picLocks noGrp="1" noChangeAspect="1"/>
          </p:cNvPicPr>
          <p:nvPr>
            <p:ph type="pic" sz="quarter" idx="10"/>
          </p:nvPr>
        </p:nvPicPr>
        <p:blipFill>
          <a:blip r:embed="rId2">
            <a:grayscl/>
          </a:blip>
          <a:srcRect t="11588" b="11588"/>
          <a:stretch>
            <a:fillRect/>
          </a:stretch>
        </p:blipFill>
        <p:spPr/>
      </p:pic>
    </p:spTree>
    <p:extLst>
      <p:ext uri="{BB962C8B-B14F-4D97-AF65-F5344CB8AC3E}">
        <p14:creationId xmlns:p14="http://schemas.microsoft.com/office/powerpoint/2010/main" val="412385592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9E27C71-89A7-485D-9217-75FDFB776AD5}"/>
              </a:ext>
            </a:extLst>
          </p:cNvPr>
          <p:cNvPicPr>
            <a:picLocks noChangeAspect="1"/>
          </p:cNvPicPr>
          <p:nvPr/>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brightnessContrast bright="-40000" contrast="20000"/>
                    </a14:imgEffect>
                  </a14:imgLayer>
                </a14:imgProps>
              </a:ext>
            </a:extLst>
          </a:blip>
          <a:stretch>
            <a:fillRect/>
          </a:stretch>
        </p:blipFill>
        <p:spPr>
          <a:xfrm rot="843274">
            <a:off x="-1267258" y="-2320438"/>
            <a:ext cx="14232322" cy="10674242"/>
          </a:xfrm>
          <a:prstGeom prst="rect">
            <a:avLst/>
          </a:prstGeom>
        </p:spPr>
      </p:pic>
      <p:sp>
        <p:nvSpPr>
          <p:cNvPr id="2" name="Title 1">
            <a:extLst>
              <a:ext uri="{FF2B5EF4-FFF2-40B4-BE49-F238E27FC236}">
                <a16:creationId xmlns:a16="http://schemas.microsoft.com/office/drawing/2014/main" id="{1275D0C0-DEAC-AA93-4F28-EF747B49175F}"/>
              </a:ext>
            </a:extLst>
          </p:cNvPr>
          <p:cNvSpPr>
            <a:spLocks noGrp="1"/>
          </p:cNvSpPr>
          <p:nvPr>
            <p:ph type="title"/>
          </p:nvPr>
        </p:nvSpPr>
        <p:spPr>
          <a:xfrm>
            <a:off x="1462946" y="1603102"/>
            <a:ext cx="9266107" cy="3265715"/>
          </a:xfrm>
        </p:spPr>
        <p:txBody>
          <a:bodyPr/>
          <a:lstStyle/>
          <a:p>
            <a:pPr lvl="3" algn="ctr"/>
            <a:r>
              <a:rPr lang="en-US" sz="3600" dirty="0">
                <a:solidFill>
                  <a:schemeClr val="tx2">
                    <a:lumMod val="20000"/>
                    <a:lumOff val="80000"/>
                  </a:schemeClr>
                </a:solidFill>
                <a:effectLst>
                  <a:outerShdw blurRad="50800" dist="38100" dir="2700000" algn="tl" rotWithShape="0">
                    <a:prstClr val="black">
                      <a:alpha val="40000"/>
                    </a:prstClr>
                  </a:outerShdw>
                </a:effectLst>
              </a:rPr>
              <a:t>“What a fool am I, thus to lie in a stinking dungeon, when I may as well walk at liberty? I have a key in my bosom called Promise that will (I am persuaded) open any lock in Doubting Castle.“ </a:t>
            </a:r>
            <a:br>
              <a:rPr lang="en-US" sz="3600" dirty="0">
                <a:solidFill>
                  <a:schemeClr val="tx2">
                    <a:lumMod val="20000"/>
                    <a:lumOff val="80000"/>
                  </a:schemeClr>
                </a:solidFill>
              </a:rPr>
            </a:br>
            <a:r>
              <a:rPr lang="en-US" sz="2800" i="1" dirty="0">
                <a:solidFill>
                  <a:schemeClr val="tx2">
                    <a:lumMod val="20000"/>
                    <a:lumOff val="80000"/>
                  </a:schemeClr>
                </a:solidFill>
              </a:rPr>
              <a:t>Pilgrim’s Progress</a:t>
            </a:r>
            <a:r>
              <a:rPr lang="en-US" sz="2800" dirty="0">
                <a:solidFill>
                  <a:schemeClr val="tx2">
                    <a:lumMod val="20000"/>
                    <a:lumOff val="80000"/>
                  </a:schemeClr>
                </a:solidFill>
              </a:rPr>
              <a:t>, Part 1, Section 8</a:t>
            </a:r>
            <a:endParaRPr lang="en-US" sz="3600" dirty="0">
              <a:solidFill>
                <a:schemeClr val="tx2">
                  <a:lumMod val="20000"/>
                  <a:lumOff val="80000"/>
                </a:schemeClr>
              </a:solidFill>
            </a:endParaRPr>
          </a:p>
        </p:txBody>
      </p:sp>
    </p:spTree>
    <p:extLst>
      <p:ext uri="{BB962C8B-B14F-4D97-AF65-F5344CB8AC3E}">
        <p14:creationId xmlns:p14="http://schemas.microsoft.com/office/powerpoint/2010/main" val="313746793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7E7EFE-1EA1-273C-FF63-FB8067A3579C}"/>
              </a:ext>
            </a:extLst>
          </p:cNvPr>
          <p:cNvSpPr>
            <a:spLocks noGrp="1"/>
          </p:cNvSpPr>
          <p:nvPr>
            <p:ph type="title"/>
          </p:nvPr>
        </p:nvSpPr>
        <p:spPr>
          <a:xfrm>
            <a:off x="494500" y="2267782"/>
            <a:ext cx="11009376" cy="2596896"/>
          </a:xfrm>
        </p:spPr>
        <p:txBody>
          <a:bodyPr anchor="ctr">
            <a:normAutofit fontScale="90000"/>
          </a:bodyPr>
          <a:lstStyle/>
          <a:p>
            <a:r>
              <a:rPr lang="en-US" sz="5000" dirty="0"/>
              <a:t>God’s word is the key to faith &amp;  personal freedom. </a:t>
            </a:r>
            <a:br>
              <a:rPr lang="en-US" sz="5000" dirty="0"/>
            </a:br>
            <a:br>
              <a:rPr lang="en-US" sz="5000" dirty="0"/>
            </a:br>
            <a:r>
              <a:rPr lang="en-US" sz="5000" b="1" dirty="0"/>
              <a:t>With it </a:t>
            </a:r>
            <a:r>
              <a:rPr lang="en-US" sz="5000" dirty="0"/>
              <a:t>you are covered in armor. </a:t>
            </a:r>
            <a:br>
              <a:rPr lang="en-US" sz="5000" dirty="0"/>
            </a:br>
            <a:br>
              <a:rPr lang="en-US" sz="5000" dirty="0"/>
            </a:br>
            <a:r>
              <a:rPr lang="en-US" sz="5000" b="1" dirty="0"/>
              <a:t>Without it </a:t>
            </a:r>
            <a:r>
              <a:rPr lang="en-US" sz="5000" dirty="0"/>
              <a:t>you don’t stand a chance. </a:t>
            </a:r>
            <a:br>
              <a:rPr lang="en-US" sz="5000" dirty="0"/>
            </a:br>
            <a:br>
              <a:rPr lang="en-US" sz="5000" dirty="0"/>
            </a:br>
            <a:r>
              <a:rPr lang="en-US" sz="5000" dirty="0"/>
              <a:t>Are you armoring yourself daily? </a:t>
            </a:r>
          </a:p>
        </p:txBody>
      </p:sp>
    </p:spTree>
    <p:extLst>
      <p:ext uri="{BB962C8B-B14F-4D97-AF65-F5344CB8AC3E}">
        <p14:creationId xmlns:p14="http://schemas.microsoft.com/office/powerpoint/2010/main" val="382510315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BFF72-F78E-424B-C23E-11260CF7BB0D}"/>
              </a:ext>
            </a:extLst>
          </p:cNvPr>
          <p:cNvSpPr>
            <a:spLocks noGrp="1"/>
          </p:cNvSpPr>
          <p:nvPr>
            <p:ph type="title"/>
          </p:nvPr>
        </p:nvSpPr>
        <p:spPr>
          <a:xfrm>
            <a:off x="1708493" y="564621"/>
            <a:ext cx="9656064" cy="658368"/>
          </a:xfrm>
        </p:spPr>
        <p:txBody>
          <a:bodyPr/>
          <a:lstStyle/>
          <a:p>
            <a:r>
              <a:rPr lang="en-US" sz="7200" dirty="0"/>
              <a:t>DEALING WITH DOUBT</a:t>
            </a:r>
          </a:p>
        </p:txBody>
      </p:sp>
      <p:sp>
        <p:nvSpPr>
          <p:cNvPr id="5" name="Content Placeholder 4">
            <a:extLst>
              <a:ext uri="{FF2B5EF4-FFF2-40B4-BE49-F238E27FC236}">
                <a16:creationId xmlns:a16="http://schemas.microsoft.com/office/drawing/2014/main" id="{BBF84AAC-3540-87E6-4C4F-9AF3F9C46D16}"/>
              </a:ext>
            </a:extLst>
          </p:cNvPr>
          <p:cNvSpPr>
            <a:spLocks noGrp="1"/>
          </p:cNvSpPr>
          <p:nvPr>
            <p:ph sz="quarter" idx="14"/>
          </p:nvPr>
        </p:nvSpPr>
        <p:spPr>
          <a:xfrm>
            <a:off x="-2839403" y="2683253"/>
            <a:ext cx="7928565" cy="588699"/>
          </a:xfrm>
        </p:spPr>
        <p:txBody>
          <a:bodyPr>
            <a:noAutofit/>
          </a:bodyPr>
          <a:lstStyle/>
          <a:p>
            <a:pPr marL="45720" indent="0" algn="r">
              <a:buNone/>
            </a:pPr>
            <a:r>
              <a:rPr lang="en-US" sz="3600" dirty="0"/>
              <a:t>Confess it.</a:t>
            </a:r>
          </a:p>
          <a:p>
            <a:pPr marL="45720" indent="0" algn="r">
              <a:buNone/>
            </a:pPr>
            <a:r>
              <a:rPr lang="en-US" sz="3600" dirty="0"/>
              <a:t>Endure it. </a:t>
            </a:r>
          </a:p>
          <a:p>
            <a:pPr marL="45720" indent="0" algn="r">
              <a:buNone/>
            </a:pPr>
            <a:r>
              <a:rPr lang="en-US" sz="3600" dirty="0"/>
              <a:t>Address it.</a:t>
            </a:r>
          </a:p>
          <a:p>
            <a:pPr marL="45720" indent="0" algn="r">
              <a:buNone/>
            </a:pPr>
            <a:r>
              <a:rPr lang="en-US" sz="3600" dirty="0"/>
              <a:t>Share it.</a:t>
            </a:r>
            <a:endParaRPr lang="en-US" sz="2800" dirty="0"/>
          </a:p>
          <a:p>
            <a:pPr marL="45720" indent="0">
              <a:buNone/>
            </a:pPr>
            <a:endParaRPr lang="en-US" sz="2800" dirty="0"/>
          </a:p>
        </p:txBody>
      </p:sp>
      <p:sp>
        <p:nvSpPr>
          <p:cNvPr id="3" name="Slide Number Placeholder 2">
            <a:extLst>
              <a:ext uri="{FF2B5EF4-FFF2-40B4-BE49-F238E27FC236}">
                <a16:creationId xmlns:a16="http://schemas.microsoft.com/office/drawing/2014/main" id="{79CF1194-8136-A678-9EC7-BD132332DCBB}"/>
              </a:ext>
            </a:extLst>
          </p:cNvPr>
          <p:cNvSpPr>
            <a:spLocks noGrp="1"/>
          </p:cNvSpPr>
          <p:nvPr>
            <p:ph type="sldNum" sz="quarter" idx="12"/>
          </p:nvPr>
        </p:nvSpPr>
        <p:spPr>
          <a:xfrm>
            <a:off x="10515603" y="3007302"/>
            <a:ext cx="1175463" cy="529300"/>
          </a:xfrm>
        </p:spPr>
        <p:txBody>
          <a:bodyPr/>
          <a:lstStyle/>
          <a:p>
            <a:fld id="{4FAB73BC-B049-4115-A692-8D63A059BFB8}" type="slidenum">
              <a:rPr lang="en-US" smtClean="0"/>
              <a:pPr/>
              <a:t>29</a:t>
            </a:fld>
            <a:endParaRPr lang="en-US" dirty="0"/>
          </a:p>
        </p:txBody>
      </p:sp>
      <p:pic>
        <p:nvPicPr>
          <p:cNvPr id="6" name="Picture 5">
            <a:extLst>
              <a:ext uri="{FF2B5EF4-FFF2-40B4-BE49-F238E27FC236}">
                <a16:creationId xmlns:a16="http://schemas.microsoft.com/office/drawing/2014/main" id="{E7586C25-D64F-4CF2-9D3F-404BE5C768AE}"/>
              </a:ext>
            </a:extLst>
          </p:cNvPr>
          <p:cNvPicPr>
            <a:picLocks noChangeAspect="1"/>
          </p:cNvPicPr>
          <p:nvPr/>
        </p:nvPicPr>
        <p:blipFill>
          <a:blip r:embed="rId2">
            <a:grayscl/>
          </a:blip>
          <a:stretch>
            <a:fillRect/>
          </a:stretch>
        </p:blipFill>
        <p:spPr>
          <a:xfrm>
            <a:off x="5428343" y="1776522"/>
            <a:ext cx="4630966" cy="3520160"/>
          </a:xfrm>
          <a:prstGeom prst="rect">
            <a:avLst/>
          </a:prstGeom>
        </p:spPr>
      </p:pic>
    </p:spTree>
    <p:extLst>
      <p:ext uri="{BB962C8B-B14F-4D97-AF65-F5344CB8AC3E}">
        <p14:creationId xmlns:p14="http://schemas.microsoft.com/office/powerpoint/2010/main" val="410561228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0B011-86C0-2A78-580A-93F204E7BCE1}"/>
            </a:ext>
          </a:extLst>
        </p:cNvPr>
        <p:cNvGrpSpPr/>
        <p:nvPr/>
      </p:nvGrpSpPr>
      <p:grpSpPr>
        <a:xfrm>
          <a:off x="0" y="0"/>
          <a:ext cx="0" cy="0"/>
          <a:chOff x="0" y="0"/>
          <a:chExt cx="0" cy="0"/>
        </a:xfrm>
      </p:grpSpPr>
      <p:pic>
        <p:nvPicPr>
          <p:cNvPr id="6" name="Picture Placeholder 5" descr="A pear on a branch with leaves">
            <a:extLst>
              <a:ext uri="{FF2B5EF4-FFF2-40B4-BE49-F238E27FC236}">
                <a16:creationId xmlns:a16="http://schemas.microsoft.com/office/drawing/2014/main" id="{66E9C4AB-9576-4136-8ACB-BA8177F6BB79}"/>
              </a:ext>
            </a:extLst>
          </p:cNvPr>
          <p:cNvPicPr>
            <a:picLocks noGrp="1" noChangeAspect="1"/>
          </p:cNvPicPr>
          <p:nvPr>
            <p:ph type="pic" sz="quarter" idx="10"/>
          </p:nvPr>
        </p:nvPicPr>
        <p:blipFill rotWithShape="1">
          <a:blip r:embed="rId3">
            <a:alphaModFix amt="50000"/>
          </a:blip>
          <a:srcRect l="3350" r="3350"/>
          <a:stretch/>
        </p:blipFill>
        <p:spPr>
          <a:xfrm>
            <a:off x="3969351" y="651776"/>
            <a:ext cx="4253298" cy="5554447"/>
          </a:xfrm>
          <a:noFill/>
        </p:spPr>
      </p:pic>
      <p:sp>
        <p:nvSpPr>
          <p:cNvPr id="3" name="Title 2">
            <a:extLst>
              <a:ext uri="{FF2B5EF4-FFF2-40B4-BE49-F238E27FC236}">
                <a16:creationId xmlns:a16="http://schemas.microsoft.com/office/drawing/2014/main" id="{CF27D902-0F6F-028C-6CEB-612D2F81D8BE}"/>
              </a:ext>
            </a:extLst>
          </p:cNvPr>
          <p:cNvSpPr>
            <a:spLocks noGrp="1"/>
          </p:cNvSpPr>
          <p:nvPr>
            <p:ph type="title"/>
          </p:nvPr>
        </p:nvSpPr>
        <p:spPr>
          <a:xfrm>
            <a:off x="769620" y="1435607"/>
            <a:ext cx="10652760" cy="3986784"/>
          </a:xfrm>
        </p:spPr>
        <p:txBody>
          <a:bodyPr/>
          <a:lstStyle/>
          <a:p>
            <a:pPr lvl="0"/>
            <a:r>
              <a:rPr lang="en-US" sz="5400" noProof="0" dirty="0"/>
              <a:t>TWO VERSES THAT HAVE HELPED ME DEAL WITH DOUBT. </a:t>
            </a:r>
            <a:endParaRPr lang="en-US" sz="9600" i="1" dirty="0"/>
          </a:p>
        </p:txBody>
      </p:sp>
    </p:spTree>
    <p:extLst>
      <p:ext uri="{BB962C8B-B14F-4D97-AF65-F5344CB8AC3E}">
        <p14:creationId xmlns:p14="http://schemas.microsoft.com/office/powerpoint/2010/main" val="324636477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18BEB9-149E-6E2D-BA1E-DC8CAB21E7F2}"/>
              </a:ext>
            </a:extLst>
          </p:cNvPr>
          <p:cNvSpPr>
            <a:spLocks noGrp="1"/>
          </p:cNvSpPr>
          <p:nvPr>
            <p:ph type="title"/>
          </p:nvPr>
        </p:nvSpPr>
        <p:spPr/>
        <p:txBody>
          <a:bodyPr/>
          <a:lstStyle/>
          <a:p>
            <a:r>
              <a:rPr lang="en-US" dirty="0"/>
              <a:t>We do not know what to do, but our eyes are on you.</a:t>
            </a:r>
            <a:br>
              <a:rPr lang="en-US" dirty="0"/>
            </a:br>
            <a:r>
              <a:rPr lang="en-US" dirty="0">
                <a:solidFill>
                  <a:srgbClr val="C00000"/>
                </a:solidFill>
              </a:rPr>
              <a:t>2 Chronicles 20:12 </a:t>
            </a:r>
          </a:p>
        </p:txBody>
      </p:sp>
    </p:spTree>
    <p:extLst>
      <p:ext uri="{BB962C8B-B14F-4D97-AF65-F5344CB8AC3E}">
        <p14:creationId xmlns:p14="http://schemas.microsoft.com/office/powerpoint/2010/main" val="428177550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EECC2-C604-9598-BE1C-20BE039ED54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8DC55FE-E442-F6C0-2143-15DC53B4487B}"/>
              </a:ext>
            </a:extLst>
          </p:cNvPr>
          <p:cNvSpPr>
            <a:spLocks noGrp="1"/>
          </p:cNvSpPr>
          <p:nvPr>
            <p:ph type="title"/>
          </p:nvPr>
        </p:nvSpPr>
        <p:spPr>
          <a:xfrm>
            <a:off x="768096" y="75501"/>
            <a:ext cx="10652760" cy="6476301"/>
          </a:xfrm>
        </p:spPr>
        <p:txBody>
          <a:bodyPr/>
          <a:lstStyle/>
          <a:p>
            <a:r>
              <a:rPr lang="en-US" sz="5400" dirty="0"/>
              <a:t>“The secret things belong to the </a:t>
            </a:r>
            <a:r>
              <a:rPr lang="en-US" sz="5400" cap="small" dirty="0"/>
              <a:t>Lord</a:t>
            </a:r>
            <a:r>
              <a:rPr lang="en-US" sz="5400" dirty="0"/>
              <a:t> our God, but the things that are revealed belong to us and to our children forever, that we may do all the words of this law.</a:t>
            </a:r>
            <a:br>
              <a:rPr lang="en-US" sz="5400" dirty="0"/>
            </a:br>
            <a:r>
              <a:rPr lang="en-US" sz="5400" dirty="0">
                <a:solidFill>
                  <a:srgbClr val="C00000"/>
                </a:solidFill>
              </a:rPr>
              <a:t>Deuteronomy 29:29</a:t>
            </a:r>
          </a:p>
        </p:txBody>
      </p:sp>
    </p:spTree>
    <p:extLst>
      <p:ext uri="{BB962C8B-B14F-4D97-AF65-F5344CB8AC3E}">
        <p14:creationId xmlns:p14="http://schemas.microsoft.com/office/powerpoint/2010/main" val="404561859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206C3-325C-FE2B-8AE2-ABEB1E8C7815}"/>
            </a:ext>
          </a:extLst>
        </p:cNvPr>
        <p:cNvGrpSpPr/>
        <p:nvPr/>
      </p:nvGrpSpPr>
      <p:grpSpPr>
        <a:xfrm>
          <a:off x="0" y="0"/>
          <a:ext cx="0" cy="0"/>
          <a:chOff x="0" y="0"/>
          <a:chExt cx="0" cy="0"/>
        </a:xfrm>
      </p:grpSpPr>
      <p:pic>
        <p:nvPicPr>
          <p:cNvPr id="6" name="Picture Placeholder 5" descr="A pear on a branch with leaves">
            <a:extLst>
              <a:ext uri="{FF2B5EF4-FFF2-40B4-BE49-F238E27FC236}">
                <a16:creationId xmlns:a16="http://schemas.microsoft.com/office/drawing/2014/main" id="{A2929E7A-B1B6-0F66-088A-6E466FF661FA}"/>
              </a:ext>
            </a:extLst>
          </p:cNvPr>
          <p:cNvPicPr>
            <a:picLocks noGrp="1" noChangeAspect="1"/>
          </p:cNvPicPr>
          <p:nvPr>
            <p:ph type="pic" sz="quarter" idx="10"/>
          </p:nvPr>
        </p:nvPicPr>
        <p:blipFill rotWithShape="1">
          <a:blip r:embed="rId3">
            <a:alphaModFix amt="50000"/>
          </a:blip>
          <a:srcRect l="3350" r="3350"/>
          <a:stretch/>
        </p:blipFill>
        <p:spPr>
          <a:xfrm>
            <a:off x="3969351" y="651776"/>
            <a:ext cx="4253298" cy="5554447"/>
          </a:xfrm>
          <a:noFill/>
        </p:spPr>
      </p:pic>
      <p:sp>
        <p:nvSpPr>
          <p:cNvPr id="3" name="Title 2">
            <a:extLst>
              <a:ext uri="{FF2B5EF4-FFF2-40B4-BE49-F238E27FC236}">
                <a16:creationId xmlns:a16="http://schemas.microsoft.com/office/drawing/2014/main" id="{16E6B90B-3267-3927-2C38-3F4E4A6FB498}"/>
              </a:ext>
            </a:extLst>
          </p:cNvPr>
          <p:cNvSpPr>
            <a:spLocks noGrp="1"/>
          </p:cNvSpPr>
          <p:nvPr>
            <p:ph type="title"/>
          </p:nvPr>
        </p:nvSpPr>
        <p:spPr>
          <a:xfrm>
            <a:off x="769620" y="1435607"/>
            <a:ext cx="10652760" cy="3986784"/>
          </a:xfrm>
        </p:spPr>
        <p:txBody>
          <a:bodyPr/>
          <a:lstStyle/>
          <a:p>
            <a:pPr lvl="0"/>
            <a:r>
              <a:rPr lang="en-US" sz="5400" noProof="0" dirty="0"/>
              <a:t>TWO </a:t>
            </a:r>
            <a:r>
              <a:rPr lang="en-US" sz="5400" dirty="0"/>
              <a:t>reasons god allows us to experience doubt. </a:t>
            </a:r>
            <a:endParaRPr lang="en-US" sz="9600" i="1" dirty="0"/>
          </a:p>
        </p:txBody>
      </p:sp>
    </p:spTree>
    <p:extLst>
      <p:ext uri="{BB962C8B-B14F-4D97-AF65-F5344CB8AC3E}">
        <p14:creationId xmlns:p14="http://schemas.microsoft.com/office/powerpoint/2010/main" val="167119460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BFF72-F78E-424B-C23E-11260CF7BB0D}"/>
              </a:ext>
            </a:extLst>
          </p:cNvPr>
          <p:cNvSpPr>
            <a:spLocks noGrp="1"/>
          </p:cNvSpPr>
          <p:nvPr>
            <p:ph type="title"/>
          </p:nvPr>
        </p:nvSpPr>
        <p:spPr>
          <a:xfrm>
            <a:off x="1708493" y="564621"/>
            <a:ext cx="9656064" cy="658368"/>
          </a:xfrm>
        </p:spPr>
        <p:txBody>
          <a:bodyPr/>
          <a:lstStyle/>
          <a:p>
            <a:r>
              <a:rPr lang="en-US" sz="7200" dirty="0"/>
              <a:t>God uses doubt to settle faith. </a:t>
            </a:r>
          </a:p>
        </p:txBody>
      </p:sp>
      <p:sp>
        <p:nvSpPr>
          <p:cNvPr id="5" name="Content Placeholder 4">
            <a:extLst>
              <a:ext uri="{FF2B5EF4-FFF2-40B4-BE49-F238E27FC236}">
                <a16:creationId xmlns:a16="http://schemas.microsoft.com/office/drawing/2014/main" id="{BBF84AAC-3540-87E6-4C4F-9AF3F9C46D16}"/>
              </a:ext>
            </a:extLst>
          </p:cNvPr>
          <p:cNvSpPr>
            <a:spLocks noGrp="1"/>
          </p:cNvSpPr>
          <p:nvPr>
            <p:ph sz="quarter" idx="14"/>
          </p:nvPr>
        </p:nvSpPr>
        <p:spPr>
          <a:xfrm>
            <a:off x="400594" y="2683253"/>
            <a:ext cx="5530423" cy="974347"/>
          </a:xfrm>
        </p:spPr>
        <p:txBody>
          <a:bodyPr>
            <a:noAutofit/>
          </a:bodyPr>
          <a:lstStyle/>
          <a:p>
            <a:pPr marL="45720" indent="0" algn="r">
              <a:buNone/>
            </a:pPr>
            <a:r>
              <a:rPr lang="en-US" sz="3200" b="1" dirty="0">
                <a:latin typeface="Batang" panose="02030600000101010101" pitchFamily="18" charset="-127"/>
                <a:ea typeface="Batang" panose="02030600000101010101" pitchFamily="18" charset="-127"/>
              </a:rPr>
              <a:t>“Nothing is so certain as that which is certain after doubts. Shaking settles and roots.”</a:t>
            </a:r>
            <a:br>
              <a:rPr lang="en-US" sz="3200" b="1" dirty="0">
                <a:latin typeface="Batang" panose="02030600000101010101" pitchFamily="18" charset="-127"/>
                <a:ea typeface="Batang" panose="02030600000101010101" pitchFamily="18" charset="-127"/>
              </a:rPr>
            </a:br>
            <a:endParaRPr lang="en-US" sz="3200" b="1" dirty="0">
              <a:latin typeface="Batang" panose="02030600000101010101" pitchFamily="18" charset="-127"/>
              <a:ea typeface="Batang" panose="02030600000101010101" pitchFamily="18" charset="-127"/>
            </a:endParaRPr>
          </a:p>
          <a:p>
            <a:pPr marL="45720" indent="0" algn="r">
              <a:buNone/>
            </a:pPr>
            <a:r>
              <a:rPr lang="en-US" sz="3200" b="1" dirty="0">
                <a:latin typeface="Batang" panose="02030600000101010101" pitchFamily="18" charset="-127"/>
                <a:ea typeface="Batang" panose="02030600000101010101" pitchFamily="18" charset="-127"/>
              </a:rPr>
              <a:t>― Richard </a:t>
            </a:r>
            <a:r>
              <a:rPr lang="en-US" sz="3200" b="1" dirty="0" err="1">
                <a:latin typeface="Batang" panose="02030600000101010101" pitchFamily="18" charset="-127"/>
                <a:ea typeface="Batang" panose="02030600000101010101" pitchFamily="18" charset="-127"/>
              </a:rPr>
              <a:t>Sibbes</a:t>
            </a:r>
            <a:r>
              <a:rPr lang="en-US" sz="3200" b="1" dirty="0">
                <a:latin typeface="Batang" panose="02030600000101010101" pitchFamily="18" charset="-127"/>
                <a:ea typeface="Batang" panose="02030600000101010101" pitchFamily="18" charset="-127"/>
              </a:rPr>
              <a:t>, </a:t>
            </a:r>
          </a:p>
          <a:p>
            <a:pPr marL="45720" indent="0" algn="r">
              <a:buNone/>
            </a:pPr>
            <a:r>
              <a:rPr lang="en-US" sz="3200" b="1" i="1" u="sng" dirty="0">
                <a:latin typeface="Batang" panose="02030600000101010101" pitchFamily="18" charset="-127"/>
                <a:ea typeface="Batang" panose="02030600000101010101" pitchFamily="18" charset="-127"/>
                <a:hlinkClick r:id="rId2">
                  <a:extLst>
                    <a:ext uri="{A12FA001-AC4F-418D-AE19-62706E023703}">
                      <ahyp:hlinkClr xmlns:ahyp="http://schemas.microsoft.com/office/drawing/2018/hyperlinkcolor" val="tx"/>
                    </a:ext>
                  </a:extLst>
                </a:hlinkClick>
              </a:rPr>
              <a:t>The Bruised Reed</a:t>
            </a:r>
            <a:r>
              <a:rPr lang="en-US" sz="3200" b="1" i="1" u="sng" dirty="0">
                <a:latin typeface="Batang" panose="02030600000101010101" pitchFamily="18" charset="-127"/>
                <a:ea typeface="Batang" panose="02030600000101010101" pitchFamily="18" charset="-127"/>
              </a:rPr>
              <a:t> (1630)</a:t>
            </a:r>
          </a:p>
        </p:txBody>
      </p:sp>
      <p:sp>
        <p:nvSpPr>
          <p:cNvPr id="3" name="Slide Number Placeholder 2">
            <a:extLst>
              <a:ext uri="{FF2B5EF4-FFF2-40B4-BE49-F238E27FC236}">
                <a16:creationId xmlns:a16="http://schemas.microsoft.com/office/drawing/2014/main" id="{79CF1194-8136-A678-9EC7-BD132332DCBB}"/>
              </a:ext>
            </a:extLst>
          </p:cNvPr>
          <p:cNvSpPr>
            <a:spLocks noGrp="1"/>
          </p:cNvSpPr>
          <p:nvPr>
            <p:ph type="sldNum" sz="quarter" idx="12"/>
          </p:nvPr>
        </p:nvSpPr>
        <p:spPr>
          <a:xfrm>
            <a:off x="10515603" y="3007302"/>
            <a:ext cx="1175463" cy="529300"/>
          </a:xfrm>
        </p:spPr>
        <p:txBody>
          <a:bodyPr/>
          <a:lstStyle/>
          <a:p>
            <a:fld id="{4FAB73BC-B049-4115-A692-8D63A059BFB8}" type="slidenum">
              <a:rPr lang="en-US" smtClean="0"/>
              <a:pPr/>
              <a:t>34</a:t>
            </a:fld>
            <a:endParaRPr lang="en-US" dirty="0"/>
          </a:p>
        </p:txBody>
      </p:sp>
      <p:pic>
        <p:nvPicPr>
          <p:cNvPr id="6" name="Picture 5">
            <a:extLst>
              <a:ext uri="{FF2B5EF4-FFF2-40B4-BE49-F238E27FC236}">
                <a16:creationId xmlns:a16="http://schemas.microsoft.com/office/drawing/2014/main" id="{E7586C25-D64F-4CF2-9D3F-404BE5C768AE}"/>
              </a:ext>
            </a:extLst>
          </p:cNvPr>
          <p:cNvPicPr>
            <a:picLocks noChangeAspect="1"/>
          </p:cNvPicPr>
          <p:nvPr/>
        </p:nvPicPr>
        <p:blipFill>
          <a:blip r:embed="rId3">
            <a:grayscl/>
          </a:blip>
          <a:stretch>
            <a:fillRect/>
          </a:stretch>
        </p:blipFill>
        <p:spPr>
          <a:xfrm>
            <a:off x="6260985" y="2773219"/>
            <a:ext cx="4630966" cy="3520160"/>
          </a:xfrm>
          <a:prstGeom prst="rect">
            <a:avLst/>
          </a:prstGeom>
        </p:spPr>
      </p:pic>
    </p:spTree>
    <p:extLst>
      <p:ext uri="{BB962C8B-B14F-4D97-AF65-F5344CB8AC3E}">
        <p14:creationId xmlns:p14="http://schemas.microsoft.com/office/powerpoint/2010/main" val="382284237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23822-9EB7-2211-7527-C9E557633A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149BF2-E086-C477-5FE8-BD481D682F23}"/>
              </a:ext>
            </a:extLst>
          </p:cNvPr>
          <p:cNvSpPr>
            <a:spLocks noGrp="1"/>
          </p:cNvSpPr>
          <p:nvPr>
            <p:ph type="title"/>
          </p:nvPr>
        </p:nvSpPr>
        <p:spPr>
          <a:xfrm>
            <a:off x="1708493" y="564621"/>
            <a:ext cx="9656064" cy="658368"/>
          </a:xfrm>
        </p:spPr>
        <p:txBody>
          <a:bodyPr/>
          <a:lstStyle/>
          <a:p>
            <a:r>
              <a:rPr lang="en-US" sz="7200" dirty="0"/>
              <a:t>God comforts us to comfort others. </a:t>
            </a:r>
          </a:p>
        </p:txBody>
      </p:sp>
      <p:sp>
        <p:nvSpPr>
          <p:cNvPr id="5" name="Content Placeholder 4">
            <a:extLst>
              <a:ext uri="{FF2B5EF4-FFF2-40B4-BE49-F238E27FC236}">
                <a16:creationId xmlns:a16="http://schemas.microsoft.com/office/drawing/2014/main" id="{9999AC38-1BB5-585A-4D4F-2CCCB80DD756}"/>
              </a:ext>
            </a:extLst>
          </p:cNvPr>
          <p:cNvSpPr>
            <a:spLocks noGrp="1"/>
          </p:cNvSpPr>
          <p:nvPr>
            <p:ph sz="quarter" idx="14"/>
          </p:nvPr>
        </p:nvSpPr>
        <p:spPr>
          <a:xfrm>
            <a:off x="400594" y="2683253"/>
            <a:ext cx="5530423" cy="974347"/>
          </a:xfrm>
        </p:spPr>
        <p:txBody>
          <a:bodyPr>
            <a:noAutofit/>
          </a:bodyPr>
          <a:lstStyle/>
          <a:p>
            <a:pPr marL="45720" indent="0" algn="r">
              <a:buNone/>
            </a:pPr>
            <a:r>
              <a:rPr lang="en-US" b="1" baseline="30000" dirty="0"/>
              <a:t>3 </a:t>
            </a:r>
            <a:r>
              <a:rPr lang="en-US" dirty="0"/>
              <a:t>Blessed be the God and Father of our Lord Jesus Christ, the Father of mercies and God of all comfort, </a:t>
            </a:r>
            <a:r>
              <a:rPr lang="en-US" b="1" baseline="30000" dirty="0"/>
              <a:t>4 </a:t>
            </a:r>
            <a:r>
              <a:rPr lang="en-US" dirty="0"/>
              <a:t>who comforts us in all our affliction, so that we may be able to comfort those who are in any affliction, with the comfort with which we ourselves are comforted by God.</a:t>
            </a:r>
          </a:p>
          <a:p>
            <a:pPr marL="45720" indent="0" algn="r">
              <a:buNone/>
            </a:pPr>
            <a:r>
              <a:rPr lang="en-US" sz="3200" b="1" i="1" u="sng" dirty="0">
                <a:latin typeface="Batang" panose="02030600000101010101" pitchFamily="18" charset="-127"/>
                <a:ea typeface="Batang" panose="02030600000101010101" pitchFamily="18" charset="-127"/>
              </a:rPr>
              <a:t>2 Corinthians 1:3-4</a:t>
            </a:r>
          </a:p>
        </p:txBody>
      </p:sp>
      <p:sp>
        <p:nvSpPr>
          <p:cNvPr id="3" name="Slide Number Placeholder 2">
            <a:extLst>
              <a:ext uri="{FF2B5EF4-FFF2-40B4-BE49-F238E27FC236}">
                <a16:creationId xmlns:a16="http://schemas.microsoft.com/office/drawing/2014/main" id="{E78BEFAD-A3F8-84CE-DAA1-317080824492}"/>
              </a:ext>
            </a:extLst>
          </p:cNvPr>
          <p:cNvSpPr>
            <a:spLocks noGrp="1"/>
          </p:cNvSpPr>
          <p:nvPr>
            <p:ph type="sldNum" sz="quarter" idx="12"/>
          </p:nvPr>
        </p:nvSpPr>
        <p:spPr>
          <a:xfrm>
            <a:off x="10515603" y="3007302"/>
            <a:ext cx="1175463" cy="529300"/>
          </a:xfrm>
        </p:spPr>
        <p:txBody>
          <a:bodyPr/>
          <a:lstStyle/>
          <a:p>
            <a:fld id="{4FAB73BC-B049-4115-A692-8D63A059BFB8}" type="slidenum">
              <a:rPr lang="en-US" smtClean="0"/>
              <a:pPr/>
              <a:t>35</a:t>
            </a:fld>
            <a:endParaRPr lang="en-US" dirty="0"/>
          </a:p>
        </p:txBody>
      </p:sp>
      <p:pic>
        <p:nvPicPr>
          <p:cNvPr id="2050" name="Picture 2" descr="St. Paul the Apostle | Patron Saint, Biography, &amp; Facts | Britannica">
            <a:extLst>
              <a:ext uri="{FF2B5EF4-FFF2-40B4-BE49-F238E27FC236}">
                <a16:creationId xmlns:a16="http://schemas.microsoft.com/office/drawing/2014/main" id="{DA500A64-F14D-1D2F-944A-4560FF7B63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3081" y="2683253"/>
            <a:ext cx="4791216" cy="3309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552108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D923B-FF83-9857-9EE7-4B8BCBA95A2B}"/>
            </a:ext>
          </a:extLst>
        </p:cNvPr>
        <p:cNvGrpSpPr/>
        <p:nvPr/>
      </p:nvGrpSpPr>
      <p:grpSpPr>
        <a:xfrm>
          <a:off x="0" y="0"/>
          <a:ext cx="0" cy="0"/>
          <a:chOff x="0" y="0"/>
          <a:chExt cx="0" cy="0"/>
        </a:xfrm>
      </p:grpSpPr>
      <p:pic>
        <p:nvPicPr>
          <p:cNvPr id="6" name="Picture Placeholder 5" descr="A pear on a branch with leaves">
            <a:extLst>
              <a:ext uri="{FF2B5EF4-FFF2-40B4-BE49-F238E27FC236}">
                <a16:creationId xmlns:a16="http://schemas.microsoft.com/office/drawing/2014/main" id="{332A1BAE-90E3-4C17-1061-5FC45FBEF6C2}"/>
              </a:ext>
            </a:extLst>
          </p:cNvPr>
          <p:cNvPicPr>
            <a:picLocks noGrp="1" noChangeAspect="1"/>
          </p:cNvPicPr>
          <p:nvPr>
            <p:ph type="pic" sz="quarter" idx="10"/>
          </p:nvPr>
        </p:nvPicPr>
        <p:blipFill rotWithShape="1">
          <a:blip r:embed="rId3">
            <a:alphaModFix amt="50000"/>
          </a:blip>
          <a:srcRect l="3350" r="3350"/>
          <a:stretch/>
        </p:blipFill>
        <p:spPr>
          <a:xfrm>
            <a:off x="3969351" y="651776"/>
            <a:ext cx="4253298" cy="5554447"/>
          </a:xfrm>
          <a:noFill/>
        </p:spPr>
      </p:pic>
      <p:sp>
        <p:nvSpPr>
          <p:cNvPr id="3" name="Title 2">
            <a:extLst>
              <a:ext uri="{FF2B5EF4-FFF2-40B4-BE49-F238E27FC236}">
                <a16:creationId xmlns:a16="http://schemas.microsoft.com/office/drawing/2014/main" id="{E673B79D-3759-D354-5FC2-CC616720D78C}"/>
              </a:ext>
            </a:extLst>
          </p:cNvPr>
          <p:cNvSpPr>
            <a:spLocks noGrp="1"/>
          </p:cNvSpPr>
          <p:nvPr>
            <p:ph type="title"/>
          </p:nvPr>
        </p:nvSpPr>
        <p:spPr>
          <a:xfrm>
            <a:off x="769620" y="1435607"/>
            <a:ext cx="10652760" cy="3986784"/>
          </a:xfrm>
        </p:spPr>
        <p:txBody>
          <a:bodyPr/>
          <a:lstStyle/>
          <a:p>
            <a:pPr lvl="0"/>
            <a:r>
              <a:rPr lang="en-US" sz="5400" noProof="0" dirty="0"/>
              <a:t>adamgroza@gs.edu</a:t>
            </a:r>
            <a:endParaRPr lang="en-US" sz="9600" i="1" dirty="0"/>
          </a:p>
        </p:txBody>
      </p:sp>
    </p:spTree>
    <p:extLst>
      <p:ext uri="{BB962C8B-B14F-4D97-AF65-F5344CB8AC3E}">
        <p14:creationId xmlns:p14="http://schemas.microsoft.com/office/powerpoint/2010/main" val="279860488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theme/theme1.xml><?xml version="1.0" encoding="utf-8"?>
<a:theme xmlns:a="http://schemas.openxmlformats.org/drawingml/2006/main" name="Basis">
  <a:themeElements>
    <a:clrScheme name="Custom 416">
      <a:dk1>
        <a:srgbClr val="000000"/>
      </a:dk1>
      <a:lt1>
        <a:srgbClr val="FFFFFF"/>
      </a:lt1>
      <a:dk2>
        <a:srgbClr val="565349"/>
      </a:dk2>
      <a:lt2>
        <a:srgbClr val="DDDDDD"/>
      </a:lt2>
      <a:accent1>
        <a:srgbClr val="E3D9CF"/>
      </a:accent1>
      <a:accent2>
        <a:srgbClr val="4C564C"/>
      </a:accent2>
      <a:accent3>
        <a:srgbClr val="113322"/>
      </a:accent3>
      <a:accent4>
        <a:srgbClr val="DF102C"/>
      </a:accent4>
      <a:accent5>
        <a:srgbClr val="D7AF5B"/>
      </a:accent5>
      <a:accent6>
        <a:srgbClr val="B86166"/>
      </a:accent6>
      <a:hlink>
        <a:srgbClr val="F56600"/>
      </a:hlink>
      <a:folHlink>
        <a:srgbClr val="5799B2"/>
      </a:folHlink>
    </a:clrScheme>
    <a:fontScheme name="Custom 50">
      <a:majorFont>
        <a:latin typeface="Batang"/>
        <a:ea typeface=""/>
        <a:cs typeface=""/>
      </a:majorFont>
      <a:minorFont>
        <a:latin typeface="Dotum"/>
        <a:ea typeface=""/>
        <a:cs typeface=""/>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TM00019431_win32_KB_V11" id="{CF26CC6F-B232-43B3-AD56-ABA871A624D3}" vid="{30A475E8-EF43-4724-B499-6089CD193C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35D6895BB3ED49B1DEB43B604033CD" ma:contentTypeVersion="18" ma:contentTypeDescription="Create a new document." ma:contentTypeScope="" ma:versionID="fdf15f3c3134da521d7bc52654cb2ac3">
  <xsd:schema xmlns:xsd="http://www.w3.org/2001/XMLSchema" xmlns:xs="http://www.w3.org/2001/XMLSchema" xmlns:p="http://schemas.microsoft.com/office/2006/metadata/properties" xmlns:ns3="b7bc663f-8299-4d7a-b56f-9276a8e28927" xmlns:ns4="4df64cd8-f00d-427c-8c80-dc8eb64652cc" targetNamespace="http://schemas.microsoft.com/office/2006/metadata/properties" ma:root="true" ma:fieldsID="b54c3f013317ce71192fec6af0d1591d" ns3:_="" ns4:_="">
    <xsd:import namespace="b7bc663f-8299-4d7a-b56f-9276a8e28927"/>
    <xsd:import namespace="4df64cd8-f00d-427c-8c80-dc8eb64652c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LengthInSeconds" minOccurs="0"/>
                <xsd:element ref="ns3:MediaServiceObjectDetectorVersions" minOccurs="0"/>
                <xsd:element ref="ns3:MediaServiceSystemTags" minOccurs="0"/>
                <xsd:element ref="ns3:MediaServiceSearchProperties" minOccurs="0"/>
                <xsd:element ref="ns4:SharedWithUsers" minOccurs="0"/>
                <xsd:element ref="ns4:SharedWithDetails" minOccurs="0"/>
                <xsd:element ref="ns4:SharingHintHash"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bc663f-8299-4d7a-b56f-9276a8e289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ystemTags" ma:index="20" nillable="true" ma:displayName="MediaServiceSystemTags" ma:hidden="true" ma:internalName="MediaServiceSystemTags" ma:readOnly="true">
      <xsd:simpleType>
        <xsd:restriction base="dms:Note"/>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_activity" ma:index="25"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df64cd8-f00d-427c-8c80-dc8eb64652cc"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element name="SharingHintHash" ma:index="2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b7bc663f-8299-4d7a-b56f-9276a8e28927" xsi:nil="true"/>
    <_activity xmlns="b7bc663f-8299-4d7a-b56f-9276a8e2892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BF4611C-E1CA-43CB-9C93-BAB0863155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bc663f-8299-4d7a-b56f-9276a8e28927"/>
    <ds:schemaRef ds:uri="4df64cd8-f00d-427c-8c80-dc8eb64652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0915EF7-B9F6-4EB7-AA4F-557BE6AB702C}">
  <ds:schemaRefs>
    <ds:schemaRef ds:uri="http://schemas.microsoft.com/office/2006/metadata/properties"/>
    <ds:schemaRef ds:uri="http://schemas.microsoft.com/office/2006/documentManagement/types"/>
    <ds:schemaRef ds:uri="http://purl.org/dc/elements/1.1/"/>
    <ds:schemaRef ds:uri="http://purl.org/dc/terms/"/>
    <ds:schemaRef ds:uri="http://schemas.microsoft.com/office/infopath/2007/PartnerControls"/>
    <ds:schemaRef ds:uri="http://purl.org/dc/dcmitype/"/>
    <ds:schemaRef ds:uri="http://schemas.openxmlformats.org/package/2006/metadata/core-properties"/>
    <ds:schemaRef ds:uri="4df64cd8-f00d-427c-8c80-dc8eb64652cc"/>
    <ds:schemaRef ds:uri="b7bc663f-8299-4d7a-b56f-9276a8e28927"/>
    <ds:schemaRef ds:uri="http://www.w3.org/XML/1998/namespace"/>
  </ds:schemaRefs>
</ds:datastoreItem>
</file>

<file path=customXml/itemProps3.xml><?xml version="1.0" encoding="utf-8"?>
<ds:datastoreItem xmlns:ds="http://schemas.openxmlformats.org/officeDocument/2006/customXml" ds:itemID="{F465D742-03F8-4A07-AD44-2F5940A96098}">
  <ds:schemaRefs>
    <ds:schemaRef ds:uri="http://schemas.microsoft.com/sharepoint/v3/contenttype/forms"/>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
  <TotalTime>4361</TotalTime>
  <Words>1260</Words>
  <Application>Microsoft Macintosh PowerPoint</Application>
  <PresentationFormat>Widescreen</PresentationFormat>
  <Paragraphs>104</Paragraphs>
  <Slides>36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Batang</vt:lpstr>
      <vt:lpstr>Dotum</vt:lpstr>
      <vt:lpstr>Arial</vt:lpstr>
      <vt:lpstr>Calibri</vt:lpstr>
      <vt:lpstr>Corbel</vt:lpstr>
      <vt:lpstr>Basis</vt:lpstr>
      <vt:lpstr>Thinking Biblically about faith &amp; doubt</vt:lpstr>
      <vt:lpstr>“The Ascension of Christ” Hans Süss von Kulmbach  (1513) </vt:lpstr>
      <vt:lpstr>THE APOSTLES (MATT 28:16-17)</vt:lpstr>
      <vt:lpstr>“I must not have faith because I struggle with doubt”  that is a mistake</vt:lpstr>
      <vt:lpstr>Mark 9:24</vt:lpstr>
      <vt:lpstr>Matthew 8:26</vt:lpstr>
      <vt:lpstr>Jude 3</vt:lpstr>
      <vt:lpstr>Faith is not the absence of doubt but the persistence of belief</vt:lpstr>
      <vt:lpstr>Heroes of      the faith</vt:lpstr>
      <vt:lpstr>DAVID (PSALM 13:1)</vt:lpstr>
      <vt:lpstr>PowerPoint Presentation</vt:lpstr>
      <vt:lpstr>ELIJAH (1 KINGS 19:4)</vt:lpstr>
      <vt:lpstr>JOHN THE BAPTIST (MATT 11:3)</vt:lpstr>
      <vt:lpstr>PowerPoint Presentation</vt:lpstr>
      <vt:lpstr>Martin Luther</vt:lpstr>
      <vt:lpstr>Anfechtung: Spiritual despair due to an inability to trust God’s goodness. </vt:lpstr>
      <vt:lpstr>John Calvin</vt:lpstr>
      <vt:lpstr>Adoniram Judson  </vt:lpstr>
      <vt:lpstr>Charles Spurgeon </vt:lpstr>
      <vt:lpstr>Charles Spurgeon </vt:lpstr>
      <vt:lpstr>DIFFERENT KINDS OF DOUBT</vt:lpstr>
      <vt:lpstr>DOUBT IS NOT A VIRTUE</vt:lpstr>
      <vt:lpstr>How do we deal with doubt? </vt:lpstr>
      <vt:lpstr>Faith is a refusal to panic. Faith says: `I am not going to be controlled by these circumstances- I am in control’. So you take charge of yourself, and pull yourself up, you control yourself. You do not let yourself go, you assert yourself.   Martin Lloyd-Jones, Spiritual Depression, Its Causes and Cures (1965). </vt:lpstr>
      <vt:lpstr>J.C. Ryle in  The Unchanging Christ (1868)</vt:lpstr>
      <vt:lpstr>DAVID (PSALM 13:5-6)</vt:lpstr>
      <vt:lpstr>“What a fool am I, thus to lie in a stinking dungeon, when I may as well walk at liberty? I have a key in my bosom called Promise that will (I am persuaded) open any lock in Doubting Castle.“  Pilgrim’s Progress, Part 1, Section 8</vt:lpstr>
      <vt:lpstr>God’s word is the key to faith &amp;  personal freedom.   With it you are covered in armor.   Without it you don’t stand a chance.   Are you armoring yourself daily? </vt:lpstr>
      <vt:lpstr>DEALING WITH DOUBT</vt:lpstr>
      <vt:lpstr>TWO VERSES THAT HAVE HELPED ME DEAL WITH DOUBT. </vt:lpstr>
      <vt:lpstr>We do not know what to do, but our eyes are on you. 2 Chronicles 20:12 </vt:lpstr>
      <vt:lpstr>“The secret things belong to the Lord our God, but the things that are revealed belong to us and to our children forever, that we may do all the words of this law. Deuteronomy 29:29</vt:lpstr>
      <vt:lpstr>TWO reasons god allows us to experience doubt. </vt:lpstr>
      <vt:lpstr>God uses doubt to settle faith. </vt:lpstr>
      <vt:lpstr>God comforts us to comfort others. </vt:lpstr>
      <vt:lpstr>adamgroza@gs.edu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Lorem Ipsum</dc:title>
  <dc:creator>Taylor Treadway</dc:creator>
  <cp:lastModifiedBy>Tyler Sanders</cp:lastModifiedBy>
  <cp:revision>14</cp:revision>
  <dcterms:created xsi:type="dcterms:W3CDTF">2023-08-29T05:11:25Z</dcterms:created>
  <dcterms:modified xsi:type="dcterms:W3CDTF">2026-03-26T18:46:42Z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0x0101004535D6895BB3ED49B1DEB43B604033CD</vt:lpwstr>
  </property>
  <property fmtid="{D5CDD505-2E9C-101B-9397-08002B2CF9AE}" pid="3" name="MediaServiceImageTags">
    <vt:lpwstr/>
  </property>
</Properties>
</file>