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3" r:id="rId3"/>
    <p:sldId id="315" r:id="rId4"/>
    <p:sldId id="311" r:id="rId5"/>
    <p:sldId id="267" r:id="rId6"/>
    <p:sldId id="297" r:id="rId7"/>
    <p:sldId id="298" r:id="rId8"/>
    <p:sldId id="278" r:id="rId9"/>
    <p:sldId id="299" r:id="rId10"/>
    <p:sldId id="303" r:id="rId11"/>
    <p:sldId id="301" r:id="rId12"/>
    <p:sldId id="313" r:id="rId13"/>
    <p:sldId id="314" r:id="rId14"/>
    <p:sldId id="316" r:id="rId15"/>
    <p:sldId id="300" r:id="rId16"/>
    <p:sldId id="280" r:id="rId17"/>
    <p:sldId id="302" r:id="rId18"/>
    <p:sldId id="304" r:id="rId19"/>
    <p:sldId id="312" r:id="rId20"/>
    <p:sldId id="306" r:id="rId21"/>
    <p:sldId id="305" r:id="rId22"/>
    <p:sldId id="295" r:id="rId23"/>
    <p:sldId id="307" r:id="rId24"/>
    <p:sldId id="310" r:id="rId25"/>
    <p:sldId id="296" r:id="rId26"/>
    <p:sldId id="268" r:id="rId2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00"/>
    <a:srgbClr val="FF9C00"/>
    <a:srgbClr val="F73101"/>
    <a:srgbClr val="FFBE00"/>
    <a:srgbClr val="FFAF09"/>
    <a:srgbClr val="D53B00"/>
    <a:srgbClr val="F42500"/>
    <a:srgbClr val="FF9300"/>
    <a:srgbClr val="FFB601"/>
    <a:srgbClr val="6ECE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80" autoAdjust="0"/>
    <p:restoredTop sz="93771"/>
  </p:normalViewPr>
  <p:slideViewPr>
    <p:cSldViewPr snapToGrid="0" snapToObjects="1">
      <p:cViewPr varScale="1">
        <p:scale>
          <a:sx n="116" d="100"/>
          <a:sy n="116" d="100"/>
        </p:scale>
        <p:origin x="184" y="2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D9284A-CFED-404E-8FDE-B8CC8EA9475D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76E612A7-A7A7-FF4A-BADB-7616B80F79E4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SPIRIT of God</a:t>
          </a:r>
        </a:p>
      </dgm:t>
    </dgm:pt>
    <dgm:pt modelId="{0A59B629-0E16-B245-B742-E08D0E324804}" type="parTrans" cxnId="{0119AC3B-8061-7245-9214-E4EA015019D3}">
      <dgm:prSet/>
      <dgm:spPr/>
      <dgm:t>
        <a:bodyPr/>
        <a:lstStyle/>
        <a:p>
          <a:endParaRPr lang="en-US"/>
        </a:p>
      </dgm:t>
    </dgm:pt>
    <dgm:pt modelId="{402E92C9-A953-F44D-923E-952CC980A9CC}" type="sibTrans" cxnId="{0119AC3B-8061-7245-9214-E4EA015019D3}">
      <dgm:prSet/>
      <dgm:spPr/>
      <dgm:t>
        <a:bodyPr/>
        <a:lstStyle/>
        <a:p>
          <a:endParaRPr lang="en-US"/>
        </a:p>
      </dgm:t>
    </dgm:pt>
    <dgm:pt modelId="{DEBB242B-61D4-CA42-BA2A-257D5D4E3856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PEOPLE</a:t>
          </a:r>
          <a:br>
            <a:rPr lang="en-US" sz="2800" b="1" dirty="0">
              <a:latin typeface="Proxima Nova ExCn" panose="02000506030000020004" pitchFamily="2" charset="0"/>
            </a:rPr>
          </a:br>
          <a:r>
            <a:rPr lang="en-US" sz="2800" b="1" dirty="0">
              <a:latin typeface="Proxima Nova ExCn" panose="02000506030000020004" pitchFamily="2" charset="0"/>
            </a:rPr>
            <a:t>of God</a:t>
          </a:r>
        </a:p>
      </dgm:t>
    </dgm:pt>
    <dgm:pt modelId="{1CFD9808-B6AA-1A41-9250-F16201F9D360}" type="parTrans" cxnId="{AB6A9C7D-A2EA-664A-A7D6-7D0DB9DBA001}">
      <dgm:prSet/>
      <dgm:spPr/>
      <dgm:t>
        <a:bodyPr/>
        <a:lstStyle/>
        <a:p>
          <a:endParaRPr lang="en-US"/>
        </a:p>
      </dgm:t>
    </dgm:pt>
    <dgm:pt modelId="{A10E1462-088A-DA4D-9793-26BCD9543764}" type="sibTrans" cxnId="{AB6A9C7D-A2EA-664A-A7D6-7D0DB9DBA001}">
      <dgm:prSet/>
      <dgm:spPr/>
      <dgm:t>
        <a:bodyPr/>
        <a:lstStyle/>
        <a:p>
          <a:endParaRPr lang="en-US"/>
        </a:p>
      </dgm:t>
    </dgm:pt>
    <dgm:pt modelId="{51CF5254-1226-C84C-BB4F-B3175BAE186B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WORD of God</a:t>
          </a:r>
          <a:endParaRPr lang="en-US" sz="1400" b="1" dirty="0">
            <a:latin typeface="Proxima Nova ExCn" panose="02000506030000020004" pitchFamily="2" charset="0"/>
          </a:endParaRPr>
        </a:p>
      </dgm:t>
    </dgm:pt>
    <dgm:pt modelId="{0A3DA24E-DFAF-FA41-BC70-820785673C40}" type="parTrans" cxnId="{6A865747-B91A-5448-A208-B7889282C397}">
      <dgm:prSet/>
      <dgm:spPr/>
      <dgm:t>
        <a:bodyPr/>
        <a:lstStyle/>
        <a:p>
          <a:endParaRPr lang="en-US"/>
        </a:p>
      </dgm:t>
    </dgm:pt>
    <dgm:pt modelId="{D37F3D9D-9794-8248-820D-B2A32CF913C9}" type="sibTrans" cxnId="{6A865747-B91A-5448-A208-B7889282C397}">
      <dgm:prSet/>
      <dgm:spPr/>
      <dgm:t>
        <a:bodyPr/>
        <a:lstStyle/>
        <a:p>
          <a:endParaRPr lang="en-US"/>
        </a:p>
      </dgm:t>
    </dgm:pt>
    <dgm:pt modelId="{FB015707-BB29-534F-ADEA-7C95599C1612}" type="pres">
      <dgm:prSet presAssocID="{F1D9284A-CFED-404E-8FDE-B8CC8EA9475D}" presName="compositeShape" presStyleCnt="0">
        <dgm:presLayoutVars>
          <dgm:chMax val="7"/>
          <dgm:dir/>
          <dgm:resizeHandles val="exact"/>
        </dgm:presLayoutVars>
      </dgm:prSet>
      <dgm:spPr/>
    </dgm:pt>
    <dgm:pt modelId="{85EF06BB-8D35-C241-84A3-D561B2269888}" type="pres">
      <dgm:prSet presAssocID="{F1D9284A-CFED-404E-8FDE-B8CC8EA9475D}" presName="wedge1" presStyleLbl="node1" presStyleIdx="0" presStyleCnt="3"/>
      <dgm:spPr/>
    </dgm:pt>
    <dgm:pt modelId="{B8D97E32-F1CF-DA4F-A161-5CBBDF94DAD1}" type="pres">
      <dgm:prSet presAssocID="{F1D9284A-CFED-404E-8FDE-B8CC8EA9475D}" presName="dummy1a" presStyleCnt="0"/>
      <dgm:spPr/>
    </dgm:pt>
    <dgm:pt modelId="{9BF14958-60D5-754A-868F-581E66F81177}" type="pres">
      <dgm:prSet presAssocID="{F1D9284A-CFED-404E-8FDE-B8CC8EA9475D}" presName="dummy1b" presStyleCnt="0"/>
      <dgm:spPr/>
    </dgm:pt>
    <dgm:pt modelId="{0EE562AB-92E5-2E47-88A4-CC037ABC9A8F}" type="pres">
      <dgm:prSet presAssocID="{F1D9284A-CFED-404E-8FDE-B8CC8EA9475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556B42C3-50E6-C243-BCDC-65E06138CBA5}" type="pres">
      <dgm:prSet presAssocID="{F1D9284A-CFED-404E-8FDE-B8CC8EA9475D}" presName="wedge2" presStyleLbl="node1" presStyleIdx="1" presStyleCnt="3"/>
      <dgm:spPr/>
    </dgm:pt>
    <dgm:pt modelId="{F40A1FA2-9477-CE49-9EE7-83A26AF17864}" type="pres">
      <dgm:prSet presAssocID="{F1D9284A-CFED-404E-8FDE-B8CC8EA9475D}" presName="dummy2a" presStyleCnt="0"/>
      <dgm:spPr/>
    </dgm:pt>
    <dgm:pt modelId="{86A43CA7-EE9F-A047-948B-83E7080955E5}" type="pres">
      <dgm:prSet presAssocID="{F1D9284A-CFED-404E-8FDE-B8CC8EA9475D}" presName="dummy2b" presStyleCnt="0"/>
      <dgm:spPr/>
    </dgm:pt>
    <dgm:pt modelId="{117EFB27-89DA-3646-9DAE-60AFF75E8A25}" type="pres">
      <dgm:prSet presAssocID="{F1D9284A-CFED-404E-8FDE-B8CC8EA9475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78A0D79F-8351-3246-847B-D67261177CE0}" type="pres">
      <dgm:prSet presAssocID="{F1D9284A-CFED-404E-8FDE-B8CC8EA9475D}" presName="wedge3" presStyleLbl="node1" presStyleIdx="2" presStyleCnt="3"/>
      <dgm:spPr/>
    </dgm:pt>
    <dgm:pt modelId="{C17907D4-0D47-AF4D-9938-D2CEEB3D9AFB}" type="pres">
      <dgm:prSet presAssocID="{F1D9284A-CFED-404E-8FDE-B8CC8EA9475D}" presName="dummy3a" presStyleCnt="0"/>
      <dgm:spPr/>
    </dgm:pt>
    <dgm:pt modelId="{DFC21B73-9300-A948-88F2-C44DDA5B9F3C}" type="pres">
      <dgm:prSet presAssocID="{F1D9284A-CFED-404E-8FDE-B8CC8EA9475D}" presName="dummy3b" presStyleCnt="0"/>
      <dgm:spPr/>
    </dgm:pt>
    <dgm:pt modelId="{CB951973-8C52-D74D-AFF0-45E8412E5630}" type="pres">
      <dgm:prSet presAssocID="{F1D9284A-CFED-404E-8FDE-B8CC8EA9475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C2979593-9865-2744-AB39-2354336F37D3}" type="pres">
      <dgm:prSet presAssocID="{402E92C9-A953-F44D-923E-952CC980A9CC}" presName="arrowWedge1" presStyleLbl="fgSibTrans2D1" presStyleIdx="0" presStyleCnt="3" custScaleX="114657" custScaleY="114657"/>
      <dgm:spPr>
        <a:solidFill>
          <a:schemeClr val="tx1"/>
        </a:solidFill>
      </dgm:spPr>
    </dgm:pt>
    <dgm:pt modelId="{E6C2AE20-E0FE-9845-925D-9376B49D7629}" type="pres">
      <dgm:prSet presAssocID="{A10E1462-088A-DA4D-9793-26BCD9543764}" presName="arrowWedge2" presStyleLbl="fgSibTrans2D1" presStyleIdx="1" presStyleCnt="3" custScaleX="117660" custScaleY="114700"/>
      <dgm:spPr>
        <a:solidFill>
          <a:schemeClr val="tx1"/>
        </a:solidFill>
      </dgm:spPr>
    </dgm:pt>
    <dgm:pt modelId="{CB39FF97-01E9-7B4F-8A90-703BC0AE8A9F}" type="pres">
      <dgm:prSet presAssocID="{D37F3D9D-9794-8248-820D-B2A32CF913C9}" presName="arrowWedge3" presStyleLbl="fgSibTrans2D1" presStyleIdx="2" presStyleCnt="3" custScaleX="115738" custScaleY="113956"/>
      <dgm:spPr>
        <a:solidFill>
          <a:schemeClr val="tx1"/>
        </a:solidFill>
      </dgm:spPr>
    </dgm:pt>
  </dgm:ptLst>
  <dgm:cxnLst>
    <dgm:cxn modelId="{22C4DB0F-633E-C247-B11E-D801C02F14B5}" type="presOf" srcId="{F1D9284A-CFED-404E-8FDE-B8CC8EA9475D}" destId="{FB015707-BB29-534F-ADEA-7C95599C1612}" srcOrd="0" destOrd="0" presId="urn:microsoft.com/office/officeart/2005/8/layout/cycle8"/>
    <dgm:cxn modelId="{E2501E2A-DF33-D04F-BBD2-365788543B68}" type="presOf" srcId="{DEBB242B-61D4-CA42-BA2A-257D5D4E3856}" destId="{117EFB27-89DA-3646-9DAE-60AFF75E8A25}" srcOrd="1" destOrd="0" presId="urn:microsoft.com/office/officeart/2005/8/layout/cycle8"/>
    <dgm:cxn modelId="{0119AC3B-8061-7245-9214-E4EA015019D3}" srcId="{F1D9284A-CFED-404E-8FDE-B8CC8EA9475D}" destId="{76E612A7-A7A7-FF4A-BADB-7616B80F79E4}" srcOrd="0" destOrd="0" parTransId="{0A59B629-0E16-B245-B742-E08D0E324804}" sibTransId="{402E92C9-A953-F44D-923E-952CC980A9CC}"/>
    <dgm:cxn modelId="{6A865747-B91A-5448-A208-B7889282C397}" srcId="{F1D9284A-CFED-404E-8FDE-B8CC8EA9475D}" destId="{51CF5254-1226-C84C-BB4F-B3175BAE186B}" srcOrd="2" destOrd="0" parTransId="{0A3DA24E-DFAF-FA41-BC70-820785673C40}" sibTransId="{D37F3D9D-9794-8248-820D-B2A32CF913C9}"/>
    <dgm:cxn modelId="{BE00B64A-7DB5-5D4A-8F43-508141510B96}" type="presOf" srcId="{51CF5254-1226-C84C-BB4F-B3175BAE186B}" destId="{78A0D79F-8351-3246-847B-D67261177CE0}" srcOrd="0" destOrd="0" presId="urn:microsoft.com/office/officeart/2005/8/layout/cycle8"/>
    <dgm:cxn modelId="{B194A950-30BA-2642-99A4-CF20A2D8305A}" type="presOf" srcId="{DEBB242B-61D4-CA42-BA2A-257D5D4E3856}" destId="{556B42C3-50E6-C243-BCDC-65E06138CBA5}" srcOrd="0" destOrd="0" presId="urn:microsoft.com/office/officeart/2005/8/layout/cycle8"/>
    <dgm:cxn modelId="{AB6A9C7D-A2EA-664A-A7D6-7D0DB9DBA001}" srcId="{F1D9284A-CFED-404E-8FDE-B8CC8EA9475D}" destId="{DEBB242B-61D4-CA42-BA2A-257D5D4E3856}" srcOrd="1" destOrd="0" parTransId="{1CFD9808-B6AA-1A41-9250-F16201F9D360}" sibTransId="{A10E1462-088A-DA4D-9793-26BCD9543764}"/>
    <dgm:cxn modelId="{887A47B8-441C-B54A-86A3-5A5B9DF2FE69}" type="presOf" srcId="{51CF5254-1226-C84C-BB4F-B3175BAE186B}" destId="{CB951973-8C52-D74D-AFF0-45E8412E5630}" srcOrd="1" destOrd="0" presId="urn:microsoft.com/office/officeart/2005/8/layout/cycle8"/>
    <dgm:cxn modelId="{E06B0FDF-CB7A-D846-AA18-64236A2204A6}" type="presOf" srcId="{76E612A7-A7A7-FF4A-BADB-7616B80F79E4}" destId="{0EE562AB-92E5-2E47-88A4-CC037ABC9A8F}" srcOrd="1" destOrd="0" presId="urn:microsoft.com/office/officeart/2005/8/layout/cycle8"/>
    <dgm:cxn modelId="{1F303DF1-4844-D94A-ACC9-1BC7F6969DB7}" type="presOf" srcId="{76E612A7-A7A7-FF4A-BADB-7616B80F79E4}" destId="{85EF06BB-8D35-C241-84A3-D561B2269888}" srcOrd="0" destOrd="0" presId="urn:microsoft.com/office/officeart/2005/8/layout/cycle8"/>
    <dgm:cxn modelId="{A5C244A8-32A2-1C41-ADC7-AE1822724590}" type="presParOf" srcId="{FB015707-BB29-534F-ADEA-7C95599C1612}" destId="{85EF06BB-8D35-C241-84A3-D561B2269888}" srcOrd="0" destOrd="0" presId="urn:microsoft.com/office/officeart/2005/8/layout/cycle8"/>
    <dgm:cxn modelId="{5DD8177B-3365-F145-BE75-28D35959D76B}" type="presParOf" srcId="{FB015707-BB29-534F-ADEA-7C95599C1612}" destId="{B8D97E32-F1CF-DA4F-A161-5CBBDF94DAD1}" srcOrd="1" destOrd="0" presId="urn:microsoft.com/office/officeart/2005/8/layout/cycle8"/>
    <dgm:cxn modelId="{1C5B8BA3-7341-F746-A9F5-A265AEA96C4F}" type="presParOf" srcId="{FB015707-BB29-534F-ADEA-7C95599C1612}" destId="{9BF14958-60D5-754A-868F-581E66F81177}" srcOrd="2" destOrd="0" presId="urn:microsoft.com/office/officeart/2005/8/layout/cycle8"/>
    <dgm:cxn modelId="{5079CA1F-AC10-6B46-9C05-4D33F270F5CF}" type="presParOf" srcId="{FB015707-BB29-534F-ADEA-7C95599C1612}" destId="{0EE562AB-92E5-2E47-88A4-CC037ABC9A8F}" srcOrd="3" destOrd="0" presId="urn:microsoft.com/office/officeart/2005/8/layout/cycle8"/>
    <dgm:cxn modelId="{19B49450-E997-6D43-BEE7-72EA3CED87A3}" type="presParOf" srcId="{FB015707-BB29-534F-ADEA-7C95599C1612}" destId="{556B42C3-50E6-C243-BCDC-65E06138CBA5}" srcOrd="4" destOrd="0" presId="urn:microsoft.com/office/officeart/2005/8/layout/cycle8"/>
    <dgm:cxn modelId="{7077753A-C58E-B14A-91E5-5E233CC80130}" type="presParOf" srcId="{FB015707-BB29-534F-ADEA-7C95599C1612}" destId="{F40A1FA2-9477-CE49-9EE7-83A26AF17864}" srcOrd="5" destOrd="0" presId="urn:microsoft.com/office/officeart/2005/8/layout/cycle8"/>
    <dgm:cxn modelId="{9F87E112-7AAE-D64F-98D6-9AB2D243CB9F}" type="presParOf" srcId="{FB015707-BB29-534F-ADEA-7C95599C1612}" destId="{86A43CA7-EE9F-A047-948B-83E7080955E5}" srcOrd="6" destOrd="0" presId="urn:microsoft.com/office/officeart/2005/8/layout/cycle8"/>
    <dgm:cxn modelId="{7A2B02DA-5F08-C94F-8DEF-0D6B3AFFC284}" type="presParOf" srcId="{FB015707-BB29-534F-ADEA-7C95599C1612}" destId="{117EFB27-89DA-3646-9DAE-60AFF75E8A25}" srcOrd="7" destOrd="0" presId="urn:microsoft.com/office/officeart/2005/8/layout/cycle8"/>
    <dgm:cxn modelId="{E67FECE4-14D4-F447-9575-3FA253631786}" type="presParOf" srcId="{FB015707-BB29-534F-ADEA-7C95599C1612}" destId="{78A0D79F-8351-3246-847B-D67261177CE0}" srcOrd="8" destOrd="0" presId="urn:microsoft.com/office/officeart/2005/8/layout/cycle8"/>
    <dgm:cxn modelId="{944D71E7-7447-4547-98BC-9B12753A49E4}" type="presParOf" srcId="{FB015707-BB29-534F-ADEA-7C95599C1612}" destId="{C17907D4-0D47-AF4D-9938-D2CEEB3D9AFB}" srcOrd="9" destOrd="0" presId="urn:microsoft.com/office/officeart/2005/8/layout/cycle8"/>
    <dgm:cxn modelId="{9CBBE0EE-7219-1145-96C5-E6AB02B937AD}" type="presParOf" srcId="{FB015707-BB29-534F-ADEA-7C95599C1612}" destId="{DFC21B73-9300-A948-88F2-C44DDA5B9F3C}" srcOrd="10" destOrd="0" presId="urn:microsoft.com/office/officeart/2005/8/layout/cycle8"/>
    <dgm:cxn modelId="{B18F7B5C-AF7E-3E48-AF96-59D47F18BA5E}" type="presParOf" srcId="{FB015707-BB29-534F-ADEA-7C95599C1612}" destId="{CB951973-8C52-D74D-AFF0-45E8412E5630}" srcOrd="11" destOrd="0" presId="urn:microsoft.com/office/officeart/2005/8/layout/cycle8"/>
    <dgm:cxn modelId="{1095DA41-E59E-B942-92F2-AEAC797414D6}" type="presParOf" srcId="{FB015707-BB29-534F-ADEA-7C95599C1612}" destId="{C2979593-9865-2744-AB39-2354336F37D3}" srcOrd="12" destOrd="0" presId="urn:microsoft.com/office/officeart/2005/8/layout/cycle8"/>
    <dgm:cxn modelId="{E6035C56-BE44-AD40-A4AD-83553158D148}" type="presParOf" srcId="{FB015707-BB29-534F-ADEA-7C95599C1612}" destId="{E6C2AE20-E0FE-9845-925D-9376B49D7629}" srcOrd="13" destOrd="0" presId="urn:microsoft.com/office/officeart/2005/8/layout/cycle8"/>
    <dgm:cxn modelId="{B4422954-9106-8443-BF52-5000A231156F}" type="presParOf" srcId="{FB015707-BB29-534F-ADEA-7C95599C1612}" destId="{CB39FF97-01E9-7B4F-8A90-703BC0AE8A9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D9284A-CFED-404E-8FDE-B8CC8EA9475D}" type="doc">
      <dgm:prSet loTypeId="urn:microsoft.com/office/officeart/2005/8/layout/cycle8" loCatId="" qsTypeId="urn:microsoft.com/office/officeart/2005/8/quickstyle/simple1" qsCatId="simple" csTypeId="urn:microsoft.com/office/officeart/2005/8/colors/accent1_2" csCatId="accent1" phldr="1"/>
      <dgm:spPr/>
    </dgm:pt>
    <dgm:pt modelId="{76E612A7-A7A7-FF4A-BADB-7616B80F79E4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SPIRIT of God</a:t>
          </a:r>
        </a:p>
      </dgm:t>
    </dgm:pt>
    <dgm:pt modelId="{0A59B629-0E16-B245-B742-E08D0E324804}" type="parTrans" cxnId="{0119AC3B-8061-7245-9214-E4EA015019D3}">
      <dgm:prSet/>
      <dgm:spPr/>
      <dgm:t>
        <a:bodyPr/>
        <a:lstStyle/>
        <a:p>
          <a:endParaRPr lang="en-US"/>
        </a:p>
      </dgm:t>
    </dgm:pt>
    <dgm:pt modelId="{402E92C9-A953-F44D-923E-952CC980A9CC}" type="sibTrans" cxnId="{0119AC3B-8061-7245-9214-E4EA015019D3}">
      <dgm:prSet/>
      <dgm:spPr/>
      <dgm:t>
        <a:bodyPr/>
        <a:lstStyle/>
        <a:p>
          <a:endParaRPr lang="en-US"/>
        </a:p>
      </dgm:t>
    </dgm:pt>
    <dgm:pt modelId="{DEBB242B-61D4-CA42-BA2A-257D5D4E3856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PEOPLE</a:t>
          </a:r>
          <a:br>
            <a:rPr lang="en-US" sz="2800" b="1" dirty="0">
              <a:latin typeface="Proxima Nova ExCn" panose="02000506030000020004" pitchFamily="2" charset="0"/>
            </a:rPr>
          </a:br>
          <a:r>
            <a:rPr lang="en-US" sz="2800" b="1" dirty="0">
              <a:latin typeface="Proxima Nova ExCn" panose="02000506030000020004" pitchFamily="2" charset="0"/>
            </a:rPr>
            <a:t>of God</a:t>
          </a:r>
        </a:p>
      </dgm:t>
    </dgm:pt>
    <dgm:pt modelId="{1CFD9808-B6AA-1A41-9250-F16201F9D360}" type="parTrans" cxnId="{AB6A9C7D-A2EA-664A-A7D6-7D0DB9DBA001}">
      <dgm:prSet/>
      <dgm:spPr/>
      <dgm:t>
        <a:bodyPr/>
        <a:lstStyle/>
        <a:p>
          <a:endParaRPr lang="en-US"/>
        </a:p>
      </dgm:t>
    </dgm:pt>
    <dgm:pt modelId="{A10E1462-088A-DA4D-9793-26BCD9543764}" type="sibTrans" cxnId="{AB6A9C7D-A2EA-664A-A7D6-7D0DB9DBA001}">
      <dgm:prSet/>
      <dgm:spPr/>
      <dgm:t>
        <a:bodyPr/>
        <a:lstStyle/>
        <a:p>
          <a:endParaRPr lang="en-US"/>
        </a:p>
      </dgm:t>
    </dgm:pt>
    <dgm:pt modelId="{51CF5254-1226-C84C-BB4F-B3175BAE186B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>
              <a:latin typeface="Proxima Nova ExCn" panose="02000506030000020004" pitchFamily="2" charset="0"/>
            </a:rPr>
            <a:t>The WORD of God</a:t>
          </a:r>
          <a:endParaRPr lang="en-US" sz="1400" b="1" dirty="0">
            <a:latin typeface="Proxima Nova ExCn" panose="02000506030000020004" pitchFamily="2" charset="0"/>
          </a:endParaRPr>
        </a:p>
      </dgm:t>
    </dgm:pt>
    <dgm:pt modelId="{0A3DA24E-DFAF-FA41-BC70-820785673C40}" type="parTrans" cxnId="{6A865747-B91A-5448-A208-B7889282C397}">
      <dgm:prSet/>
      <dgm:spPr/>
      <dgm:t>
        <a:bodyPr/>
        <a:lstStyle/>
        <a:p>
          <a:endParaRPr lang="en-US"/>
        </a:p>
      </dgm:t>
    </dgm:pt>
    <dgm:pt modelId="{D37F3D9D-9794-8248-820D-B2A32CF913C9}" type="sibTrans" cxnId="{6A865747-B91A-5448-A208-B7889282C397}">
      <dgm:prSet/>
      <dgm:spPr/>
      <dgm:t>
        <a:bodyPr/>
        <a:lstStyle/>
        <a:p>
          <a:endParaRPr lang="en-US"/>
        </a:p>
      </dgm:t>
    </dgm:pt>
    <dgm:pt modelId="{FB015707-BB29-534F-ADEA-7C95599C1612}" type="pres">
      <dgm:prSet presAssocID="{F1D9284A-CFED-404E-8FDE-B8CC8EA9475D}" presName="compositeShape" presStyleCnt="0">
        <dgm:presLayoutVars>
          <dgm:chMax val="7"/>
          <dgm:dir/>
          <dgm:resizeHandles val="exact"/>
        </dgm:presLayoutVars>
      </dgm:prSet>
      <dgm:spPr/>
    </dgm:pt>
    <dgm:pt modelId="{85EF06BB-8D35-C241-84A3-D561B2269888}" type="pres">
      <dgm:prSet presAssocID="{F1D9284A-CFED-404E-8FDE-B8CC8EA9475D}" presName="wedge1" presStyleLbl="node1" presStyleIdx="0" presStyleCnt="3"/>
      <dgm:spPr/>
    </dgm:pt>
    <dgm:pt modelId="{B8D97E32-F1CF-DA4F-A161-5CBBDF94DAD1}" type="pres">
      <dgm:prSet presAssocID="{F1D9284A-CFED-404E-8FDE-B8CC8EA9475D}" presName="dummy1a" presStyleCnt="0"/>
      <dgm:spPr/>
    </dgm:pt>
    <dgm:pt modelId="{9BF14958-60D5-754A-868F-581E66F81177}" type="pres">
      <dgm:prSet presAssocID="{F1D9284A-CFED-404E-8FDE-B8CC8EA9475D}" presName="dummy1b" presStyleCnt="0"/>
      <dgm:spPr/>
    </dgm:pt>
    <dgm:pt modelId="{0EE562AB-92E5-2E47-88A4-CC037ABC9A8F}" type="pres">
      <dgm:prSet presAssocID="{F1D9284A-CFED-404E-8FDE-B8CC8EA9475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556B42C3-50E6-C243-BCDC-65E06138CBA5}" type="pres">
      <dgm:prSet presAssocID="{F1D9284A-CFED-404E-8FDE-B8CC8EA9475D}" presName="wedge2" presStyleLbl="node1" presStyleIdx="1" presStyleCnt="3"/>
      <dgm:spPr/>
    </dgm:pt>
    <dgm:pt modelId="{F40A1FA2-9477-CE49-9EE7-83A26AF17864}" type="pres">
      <dgm:prSet presAssocID="{F1D9284A-CFED-404E-8FDE-B8CC8EA9475D}" presName="dummy2a" presStyleCnt="0"/>
      <dgm:spPr/>
    </dgm:pt>
    <dgm:pt modelId="{86A43CA7-EE9F-A047-948B-83E7080955E5}" type="pres">
      <dgm:prSet presAssocID="{F1D9284A-CFED-404E-8FDE-B8CC8EA9475D}" presName="dummy2b" presStyleCnt="0"/>
      <dgm:spPr/>
    </dgm:pt>
    <dgm:pt modelId="{117EFB27-89DA-3646-9DAE-60AFF75E8A25}" type="pres">
      <dgm:prSet presAssocID="{F1D9284A-CFED-404E-8FDE-B8CC8EA9475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78A0D79F-8351-3246-847B-D67261177CE0}" type="pres">
      <dgm:prSet presAssocID="{F1D9284A-CFED-404E-8FDE-B8CC8EA9475D}" presName="wedge3" presStyleLbl="node1" presStyleIdx="2" presStyleCnt="3"/>
      <dgm:spPr/>
    </dgm:pt>
    <dgm:pt modelId="{C17907D4-0D47-AF4D-9938-D2CEEB3D9AFB}" type="pres">
      <dgm:prSet presAssocID="{F1D9284A-CFED-404E-8FDE-B8CC8EA9475D}" presName="dummy3a" presStyleCnt="0"/>
      <dgm:spPr/>
    </dgm:pt>
    <dgm:pt modelId="{DFC21B73-9300-A948-88F2-C44DDA5B9F3C}" type="pres">
      <dgm:prSet presAssocID="{F1D9284A-CFED-404E-8FDE-B8CC8EA9475D}" presName="dummy3b" presStyleCnt="0"/>
      <dgm:spPr/>
    </dgm:pt>
    <dgm:pt modelId="{CB951973-8C52-D74D-AFF0-45E8412E5630}" type="pres">
      <dgm:prSet presAssocID="{F1D9284A-CFED-404E-8FDE-B8CC8EA9475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C2979593-9865-2744-AB39-2354336F37D3}" type="pres">
      <dgm:prSet presAssocID="{402E92C9-A953-F44D-923E-952CC980A9CC}" presName="arrowWedge1" presStyleLbl="fgSibTrans2D1" presStyleIdx="0" presStyleCnt="3" custScaleX="114657" custScaleY="114657"/>
      <dgm:spPr>
        <a:solidFill>
          <a:schemeClr val="tx1"/>
        </a:solidFill>
      </dgm:spPr>
    </dgm:pt>
    <dgm:pt modelId="{E6C2AE20-E0FE-9845-925D-9376B49D7629}" type="pres">
      <dgm:prSet presAssocID="{A10E1462-088A-DA4D-9793-26BCD9543764}" presName="arrowWedge2" presStyleLbl="fgSibTrans2D1" presStyleIdx="1" presStyleCnt="3" custScaleX="117660" custScaleY="114700"/>
      <dgm:spPr>
        <a:solidFill>
          <a:schemeClr val="tx1"/>
        </a:solidFill>
      </dgm:spPr>
    </dgm:pt>
    <dgm:pt modelId="{CB39FF97-01E9-7B4F-8A90-703BC0AE8A9F}" type="pres">
      <dgm:prSet presAssocID="{D37F3D9D-9794-8248-820D-B2A32CF913C9}" presName="arrowWedge3" presStyleLbl="fgSibTrans2D1" presStyleIdx="2" presStyleCnt="3" custScaleX="115738" custScaleY="113956"/>
      <dgm:spPr>
        <a:solidFill>
          <a:schemeClr val="tx1"/>
        </a:solidFill>
      </dgm:spPr>
    </dgm:pt>
  </dgm:ptLst>
  <dgm:cxnLst>
    <dgm:cxn modelId="{22C4DB0F-633E-C247-B11E-D801C02F14B5}" type="presOf" srcId="{F1D9284A-CFED-404E-8FDE-B8CC8EA9475D}" destId="{FB015707-BB29-534F-ADEA-7C95599C1612}" srcOrd="0" destOrd="0" presId="urn:microsoft.com/office/officeart/2005/8/layout/cycle8"/>
    <dgm:cxn modelId="{E2501E2A-DF33-D04F-BBD2-365788543B68}" type="presOf" srcId="{DEBB242B-61D4-CA42-BA2A-257D5D4E3856}" destId="{117EFB27-89DA-3646-9DAE-60AFF75E8A25}" srcOrd="1" destOrd="0" presId="urn:microsoft.com/office/officeart/2005/8/layout/cycle8"/>
    <dgm:cxn modelId="{0119AC3B-8061-7245-9214-E4EA015019D3}" srcId="{F1D9284A-CFED-404E-8FDE-B8CC8EA9475D}" destId="{76E612A7-A7A7-FF4A-BADB-7616B80F79E4}" srcOrd="0" destOrd="0" parTransId="{0A59B629-0E16-B245-B742-E08D0E324804}" sibTransId="{402E92C9-A953-F44D-923E-952CC980A9CC}"/>
    <dgm:cxn modelId="{6A865747-B91A-5448-A208-B7889282C397}" srcId="{F1D9284A-CFED-404E-8FDE-B8CC8EA9475D}" destId="{51CF5254-1226-C84C-BB4F-B3175BAE186B}" srcOrd="2" destOrd="0" parTransId="{0A3DA24E-DFAF-FA41-BC70-820785673C40}" sibTransId="{D37F3D9D-9794-8248-820D-B2A32CF913C9}"/>
    <dgm:cxn modelId="{BE00B64A-7DB5-5D4A-8F43-508141510B96}" type="presOf" srcId="{51CF5254-1226-C84C-BB4F-B3175BAE186B}" destId="{78A0D79F-8351-3246-847B-D67261177CE0}" srcOrd="0" destOrd="0" presId="urn:microsoft.com/office/officeart/2005/8/layout/cycle8"/>
    <dgm:cxn modelId="{B194A950-30BA-2642-99A4-CF20A2D8305A}" type="presOf" srcId="{DEBB242B-61D4-CA42-BA2A-257D5D4E3856}" destId="{556B42C3-50E6-C243-BCDC-65E06138CBA5}" srcOrd="0" destOrd="0" presId="urn:microsoft.com/office/officeart/2005/8/layout/cycle8"/>
    <dgm:cxn modelId="{AB6A9C7D-A2EA-664A-A7D6-7D0DB9DBA001}" srcId="{F1D9284A-CFED-404E-8FDE-B8CC8EA9475D}" destId="{DEBB242B-61D4-CA42-BA2A-257D5D4E3856}" srcOrd="1" destOrd="0" parTransId="{1CFD9808-B6AA-1A41-9250-F16201F9D360}" sibTransId="{A10E1462-088A-DA4D-9793-26BCD9543764}"/>
    <dgm:cxn modelId="{887A47B8-441C-B54A-86A3-5A5B9DF2FE69}" type="presOf" srcId="{51CF5254-1226-C84C-BB4F-B3175BAE186B}" destId="{CB951973-8C52-D74D-AFF0-45E8412E5630}" srcOrd="1" destOrd="0" presId="urn:microsoft.com/office/officeart/2005/8/layout/cycle8"/>
    <dgm:cxn modelId="{E06B0FDF-CB7A-D846-AA18-64236A2204A6}" type="presOf" srcId="{76E612A7-A7A7-FF4A-BADB-7616B80F79E4}" destId="{0EE562AB-92E5-2E47-88A4-CC037ABC9A8F}" srcOrd="1" destOrd="0" presId="urn:microsoft.com/office/officeart/2005/8/layout/cycle8"/>
    <dgm:cxn modelId="{1F303DF1-4844-D94A-ACC9-1BC7F6969DB7}" type="presOf" srcId="{76E612A7-A7A7-FF4A-BADB-7616B80F79E4}" destId="{85EF06BB-8D35-C241-84A3-D561B2269888}" srcOrd="0" destOrd="0" presId="urn:microsoft.com/office/officeart/2005/8/layout/cycle8"/>
    <dgm:cxn modelId="{A5C244A8-32A2-1C41-ADC7-AE1822724590}" type="presParOf" srcId="{FB015707-BB29-534F-ADEA-7C95599C1612}" destId="{85EF06BB-8D35-C241-84A3-D561B2269888}" srcOrd="0" destOrd="0" presId="urn:microsoft.com/office/officeart/2005/8/layout/cycle8"/>
    <dgm:cxn modelId="{5DD8177B-3365-F145-BE75-28D35959D76B}" type="presParOf" srcId="{FB015707-BB29-534F-ADEA-7C95599C1612}" destId="{B8D97E32-F1CF-DA4F-A161-5CBBDF94DAD1}" srcOrd="1" destOrd="0" presId="urn:microsoft.com/office/officeart/2005/8/layout/cycle8"/>
    <dgm:cxn modelId="{1C5B8BA3-7341-F746-A9F5-A265AEA96C4F}" type="presParOf" srcId="{FB015707-BB29-534F-ADEA-7C95599C1612}" destId="{9BF14958-60D5-754A-868F-581E66F81177}" srcOrd="2" destOrd="0" presId="urn:microsoft.com/office/officeart/2005/8/layout/cycle8"/>
    <dgm:cxn modelId="{5079CA1F-AC10-6B46-9C05-4D33F270F5CF}" type="presParOf" srcId="{FB015707-BB29-534F-ADEA-7C95599C1612}" destId="{0EE562AB-92E5-2E47-88A4-CC037ABC9A8F}" srcOrd="3" destOrd="0" presId="urn:microsoft.com/office/officeart/2005/8/layout/cycle8"/>
    <dgm:cxn modelId="{19B49450-E997-6D43-BEE7-72EA3CED87A3}" type="presParOf" srcId="{FB015707-BB29-534F-ADEA-7C95599C1612}" destId="{556B42C3-50E6-C243-BCDC-65E06138CBA5}" srcOrd="4" destOrd="0" presId="urn:microsoft.com/office/officeart/2005/8/layout/cycle8"/>
    <dgm:cxn modelId="{7077753A-C58E-B14A-91E5-5E233CC80130}" type="presParOf" srcId="{FB015707-BB29-534F-ADEA-7C95599C1612}" destId="{F40A1FA2-9477-CE49-9EE7-83A26AF17864}" srcOrd="5" destOrd="0" presId="urn:microsoft.com/office/officeart/2005/8/layout/cycle8"/>
    <dgm:cxn modelId="{9F87E112-7AAE-D64F-98D6-9AB2D243CB9F}" type="presParOf" srcId="{FB015707-BB29-534F-ADEA-7C95599C1612}" destId="{86A43CA7-EE9F-A047-948B-83E7080955E5}" srcOrd="6" destOrd="0" presId="urn:microsoft.com/office/officeart/2005/8/layout/cycle8"/>
    <dgm:cxn modelId="{7A2B02DA-5F08-C94F-8DEF-0D6B3AFFC284}" type="presParOf" srcId="{FB015707-BB29-534F-ADEA-7C95599C1612}" destId="{117EFB27-89DA-3646-9DAE-60AFF75E8A25}" srcOrd="7" destOrd="0" presId="urn:microsoft.com/office/officeart/2005/8/layout/cycle8"/>
    <dgm:cxn modelId="{E67FECE4-14D4-F447-9575-3FA253631786}" type="presParOf" srcId="{FB015707-BB29-534F-ADEA-7C95599C1612}" destId="{78A0D79F-8351-3246-847B-D67261177CE0}" srcOrd="8" destOrd="0" presId="urn:microsoft.com/office/officeart/2005/8/layout/cycle8"/>
    <dgm:cxn modelId="{944D71E7-7447-4547-98BC-9B12753A49E4}" type="presParOf" srcId="{FB015707-BB29-534F-ADEA-7C95599C1612}" destId="{C17907D4-0D47-AF4D-9938-D2CEEB3D9AFB}" srcOrd="9" destOrd="0" presId="urn:microsoft.com/office/officeart/2005/8/layout/cycle8"/>
    <dgm:cxn modelId="{9CBBE0EE-7219-1145-96C5-E6AB02B937AD}" type="presParOf" srcId="{FB015707-BB29-534F-ADEA-7C95599C1612}" destId="{DFC21B73-9300-A948-88F2-C44DDA5B9F3C}" srcOrd="10" destOrd="0" presId="urn:microsoft.com/office/officeart/2005/8/layout/cycle8"/>
    <dgm:cxn modelId="{B18F7B5C-AF7E-3E48-AF96-59D47F18BA5E}" type="presParOf" srcId="{FB015707-BB29-534F-ADEA-7C95599C1612}" destId="{CB951973-8C52-D74D-AFF0-45E8412E5630}" srcOrd="11" destOrd="0" presId="urn:microsoft.com/office/officeart/2005/8/layout/cycle8"/>
    <dgm:cxn modelId="{1095DA41-E59E-B942-92F2-AEAC797414D6}" type="presParOf" srcId="{FB015707-BB29-534F-ADEA-7C95599C1612}" destId="{C2979593-9865-2744-AB39-2354336F37D3}" srcOrd="12" destOrd="0" presId="urn:microsoft.com/office/officeart/2005/8/layout/cycle8"/>
    <dgm:cxn modelId="{E6035C56-BE44-AD40-A4AD-83553158D148}" type="presParOf" srcId="{FB015707-BB29-534F-ADEA-7C95599C1612}" destId="{E6C2AE20-E0FE-9845-925D-9376B49D7629}" srcOrd="13" destOrd="0" presId="urn:microsoft.com/office/officeart/2005/8/layout/cycle8"/>
    <dgm:cxn modelId="{B4422954-9106-8443-BF52-5000A231156F}" type="presParOf" srcId="{FB015707-BB29-534F-ADEA-7C95599C1612}" destId="{CB39FF97-01E9-7B4F-8A90-703BC0AE8A9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F06BB-8D35-C241-84A3-D561B2269888}">
      <dsp:nvSpPr>
        <dsp:cNvPr id="0" name=""/>
        <dsp:cNvSpPr/>
      </dsp:nvSpPr>
      <dsp:spPr>
        <a:xfrm>
          <a:off x="627243" y="228074"/>
          <a:ext cx="2947429" cy="2947429"/>
        </a:xfrm>
        <a:prstGeom prst="pie">
          <a:avLst>
            <a:gd name="adj1" fmla="val 16200000"/>
            <a:gd name="adj2" fmla="val 18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SPIRIT of God</a:t>
          </a:r>
        </a:p>
      </dsp:txBody>
      <dsp:txXfrm>
        <a:off x="2180609" y="852649"/>
        <a:ext cx="1052653" cy="877211"/>
      </dsp:txXfrm>
    </dsp:sp>
    <dsp:sp modelId="{556B42C3-50E6-C243-BCDC-65E06138CBA5}">
      <dsp:nvSpPr>
        <dsp:cNvPr id="0" name=""/>
        <dsp:cNvSpPr/>
      </dsp:nvSpPr>
      <dsp:spPr>
        <a:xfrm>
          <a:off x="566540" y="333340"/>
          <a:ext cx="2947429" cy="2947429"/>
        </a:xfrm>
        <a:prstGeom prst="pie">
          <a:avLst>
            <a:gd name="adj1" fmla="val 1800000"/>
            <a:gd name="adj2" fmla="val 90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PEOPLE</a:t>
          </a:r>
          <a:br>
            <a:rPr lang="en-US" sz="2800" b="1" kern="1200" dirty="0">
              <a:latin typeface="Proxima Nova ExCn" panose="02000506030000020004" pitchFamily="2" charset="0"/>
            </a:rPr>
          </a:br>
          <a:r>
            <a:rPr lang="en-US" sz="2800" b="1" kern="1200" dirty="0">
              <a:latin typeface="Proxima Nova ExCn" panose="02000506030000020004" pitchFamily="2" charset="0"/>
            </a:rPr>
            <a:t>of God</a:t>
          </a:r>
        </a:p>
      </dsp:txBody>
      <dsp:txXfrm>
        <a:off x="1268309" y="2245660"/>
        <a:ext cx="1578980" cy="771945"/>
      </dsp:txXfrm>
    </dsp:sp>
    <dsp:sp modelId="{78A0D79F-8351-3246-847B-D67261177CE0}">
      <dsp:nvSpPr>
        <dsp:cNvPr id="0" name=""/>
        <dsp:cNvSpPr/>
      </dsp:nvSpPr>
      <dsp:spPr>
        <a:xfrm>
          <a:off x="505837" y="228074"/>
          <a:ext cx="2947429" cy="2947429"/>
        </a:xfrm>
        <a:prstGeom prst="pie">
          <a:avLst>
            <a:gd name="adj1" fmla="val 9000000"/>
            <a:gd name="adj2" fmla="val 162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WORD of God</a:t>
          </a:r>
          <a:endParaRPr lang="en-US" sz="1400" b="1" kern="1200" dirty="0">
            <a:latin typeface="Proxima Nova ExCn" panose="02000506030000020004" pitchFamily="2" charset="0"/>
          </a:endParaRPr>
        </a:p>
      </dsp:txBody>
      <dsp:txXfrm>
        <a:off x="847248" y="852649"/>
        <a:ext cx="1052653" cy="877211"/>
      </dsp:txXfrm>
    </dsp:sp>
    <dsp:sp modelId="{C2979593-9865-2744-AB39-2354336F37D3}">
      <dsp:nvSpPr>
        <dsp:cNvPr id="0" name=""/>
        <dsp:cNvSpPr/>
      </dsp:nvSpPr>
      <dsp:spPr>
        <a:xfrm>
          <a:off x="202281" y="-197130"/>
          <a:ext cx="3797840" cy="379784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2AE20-E0FE-9845-925D-9376B49D7629}">
      <dsp:nvSpPr>
        <dsp:cNvPr id="0" name=""/>
        <dsp:cNvSpPr/>
      </dsp:nvSpPr>
      <dsp:spPr>
        <a:xfrm>
          <a:off x="91600" y="-92763"/>
          <a:ext cx="3897310" cy="3799265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9FF97-01E9-7B4F-8A90-703BC0AE8A9F}">
      <dsp:nvSpPr>
        <dsp:cNvPr id="0" name=""/>
        <dsp:cNvSpPr/>
      </dsp:nvSpPr>
      <dsp:spPr>
        <a:xfrm>
          <a:off x="62485" y="-185520"/>
          <a:ext cx="3833647" cy="37746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F06BB-8D35-C241-84A3-D561B2269888}">
      <dsp:nvSpPr>
        <dsp:cNvPr id="0" name=""/>
        <dsp:cNvSpPr/>
      </dsp:nvSpPr>
      <dsp:spPr>
        <a:xfrm>
          <a:off x="627243" y="228074"/>
          <a:ext cx="2947429" cy="2947429"/>
        </a:xfrm>
        <a:prstGeom prst="pie">
          <a:avLst>
            <a:gd name="adj1" fmla="val 16200000"/>
            <a:gd name="adj2" fmla="val 18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SPIRIT of God</a:t>
          </a:r>
        </a:p>
      </dsp:txBody>
      <dsp:txXfrm>
        <a:off x="2180609" y="852649"/>
        <a:ext cx="1052653" cy="877211"/>
      </dsp:txXfrm>
    </dsp:sp>
    <dsp:sp modelId="{556B42C3-50E6-C243-BCDC-65E06138CBA5}">
      <dsp:nvSpPr>
        <dsp:cNvPr id="0" name=""/>
        <dsp:cNvSpPr/>
      </dsp:nvSpPr>
      <dsp:spPr>
        <a:xfrm>
          <a:off x="566540" y="333340"/>
          <a:ext cx="2947429" cy="2947429"/>
        </a:xfrm>
        <a:prstGeom prst="pie">
          <a:avLst>
            <a:gd name="adj1" fmla="val 1800000"/>
            <a:gd name="adj2" fmla="val 90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PEOPLE</a:t>
          </a:r>
          <a:br>
            <a:rPr lang="en-US" sz="2800" b="1" kern="1200" dirty="0">
              <a:latin typeface="Proxima Nova ExCn" panose="02000506030000020004" pitchFamily="2" charset="0"/>
            </a:rPr>
          </a:br>
          <a:r>
            <a:rPr lang="en-US" sz="2800" b="1" kern="1200" dirty="0">
              <a:latin typeface="Proxima Nova ExCn" panose="02000506030000020004" pitchFamily="2" charset="0"/>
            </a:rPr>
            <a:t>of God</a:t>
          </a:r>
        </a:p>
      </dsp:txBody>
      <dsp:txXfrm>
        <a:off x="1268309" y="2245660"/>
        <a:ext cx="1578980" cy="771945"/>
      </dsp:txXfrm>
    </dsp:sp>
    <dsp:sp modelId="{78A0D79F-8351-3246-847B-D67261177CE0}">
      <dsp:nvSpPr>
        <dsp:cNvPr id="0" name=""/>
        <dsp:cNvSpPr/>
      </dsp:nvSpPr>
      <dsp:spPr>
        <a:xfrm>
          <a:off x="505837" y="228074"/>
          <a:ext cx="2947429" cy="2947429"/>
        </a:xfrm>
        <a:prstGeom prst="pie">
          <a:avLst>
            <a:gd name="adj1" fmla="val 9000000"/>
            <a:gd name="adj2" fmla="val 162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roxima Nova ExCn" panose="02000506030000020004" pitchFamily="2" charset="0"/>
            </a:rPr>
            <a:t>The WORD of God</a:t>
          </a:r>
          <a:endParaRPr lang="en-US" sz="1400" b="1" kern="1200" dirty="0">
            <a:latin typeface="Proxima Nova ExCn" panose="02000506030000020004" pitchFamily="2" charset="0"/>
          </a:endParaRPr>
        </a:p>
      </dsp:txBody>
      <dsp:txXfrm>
        <a:off x="847248" y="852649"/>
        <a:ext cx="1052653" cy="877211"/>
      </dsp:txXfrm>
    </dsp:sp>
    <dsp:sp modelId="{C2979593-9865-2744-AB39-2354336F37D3}">
      <dsp:nvSpPr>
        <dsp:cNvPr id="0" name=""/>
        <dsp:cNvSpPr/>
      </dsp:nvSpPr>
      <dsp:spPr>
        <a:xfrm>
          <a:off x="202281" y="-197130"/>
          <a:ext cx="3797840" cy="379784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2AE20-E0FE-9845-925D-9376B49D7629}">
      <dsp:nvSpPr>
        <dsp:cNvPr id="0" name=""/>
        <dsp:cNvSpPr/>
      </dsp:nvSpPr>
      <dsp:spPr>
        <a:xfrm>
          <a:off x="91600" y="-92763"/>
          <a:ext cx="3897310" cy="3799265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9FF97-01E9-7B4F-8A90-703BC0AE8A9F}">
      <dsp:nvSpPr>
        <dsp:cNvPr id="0" name=""/>
        <dsp:cNvSpPr/>
      </dsp:nvSpPr>
      <dsp:spPr>
        <a:xfrm>
          <a:off x="62485" y="-185520"/>
          <a:ext cx="3833647" cy="37746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359000" y="3364113"/>
            <a:ext cx="2030829" cy="454216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dirty="0"/>
              <a:t>Add Your Subtitle</a:t>
            </a:r>
          </a:p>
        </p:txBody>
      </p:sp>
    </p:spTree>
    <p:extLst>
      <p:ext uri="{BB962C8B-B14F-4D97-AF65-F5344CB8AC3E}">
        <p14:creationId xmlns:p14="http://schemas.microsoft.com/office/powerpoint/2010/main" val="1018787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60685" y="1536499"/>
            <a:ext cx="6274275" cy="1608339"/>
          </a:xfrm>
        </p:spPr>
        <p:txBody>
          <a:bodyPr/>
          <a:lstStyle/>
          <a:p>
            <a:r>
              <a:rPr lang="en-US" dirty="0"/>
              <a:t>Add Your Title</a:t>
            </a:r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359000" y="3364113"/>
            <a:ext cx="2030829" cy="454216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dirty="0"/>
              <a:t>Add Your Subtitle</a:t>
            </a:r>
          </a:p>
        </p:txBody>
      </p:sp>
    </p:spTree>
    <p:extLst>
      <p:ext uri="{BB962C8B-B14F-4D97-AF65-F5344CB8AC3E}">
        <p14:creationId xmlns:p14="http://schemas.microsoft.com/office/powerpoint/2010/main" val="3366272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880118" y="66991"/>
            <a:ext cx="6206241" cy="5020756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941050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880118" y="66991"/>
            <a:ext cx="6206241" cy="5020756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040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3963" y="3786625"/>
            <a:ext cx="2382133" cy="709993"/>
          </a:xfrm>
        </p:spPr>
        <p:txBody>
          <a:bodyPr>
            <a:noAutofit/>
          </a:bodyPr>
          <a:lstStyle>
            <a:lvl1pPr>
              <a:defRPr sz="1800"/>
            </a:lvl1pPr>
          </a:lstStyle>
          <a:p>
            <a:r>
              <a:rPr lang="en-US" dirty="0"/>
              <a:t>Add Your Title</a:t>
            </a:r>
          </a:p>
        </p:txBody>
      </p:sp>
      <p:sp>
        <p:nvSpPr>
          <p:cNvPr id="5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880118" y="66991"/>
            <a:ext cx="6206241" cy="5020756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4360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81425" y="158755"/>
            <a:ext cx="8768866" cy="4845833"/>
          </a:xfrm>
        </p:spPr>
        <p:txBody>
          <a:bodyPr anchor="ctr"/>
          <a:lstStyle>
            <a:lvl1pPr marL="0" indent="0" algn="ctr">
              <a:buFont typeface="Arial"/>
              <a:buNone/>
              <a:defRPr/>
            </a:lvl1pPr>
            <a:lvl2pPr marL="457200" indent="0">
              <a:buNone/>
              <a:defRPr/>
            </a:lvl2pPr>
            <a:lvl3pPr marL="914400" indent="0">
              <a:buFont typeface="Arial"/>
              <a:buNone/>
              <a:defRPr/>
            </a:lvl3pPr>
            <a:lvl4pPr marL="1371600" indent="0">
              <a:buFont typeface="Arial"/>
              <a:buNone/>
              <a:defRPr/>
            </a:lvl4pPr>
            <a:lvl5pPr marL="1828800" indent="0">
              <a:buFont typeface="Arial"/>
              <a:buNone/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822514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12/4/22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1" r:id="rId3"/>
    <p:sldLayoutId id="2147483652" r:id="rId4"/>
    <p:sldLayoutId id="2147483656" r:id="rId5"/>
    <p:sldLayoutId id="2147483655" r:id="rId6"/>
    <p:sldLayoutId id="214748365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/>
        <a:buNone/>
        <a:defRPr sz="3000" kern="1200">
          <a:solidFill>
            <a:srgbClr val="FFFFFF"/>
          </a:solidFill>
          <a:latin typeface="+mn-lt"/>
          <a:ea typeface="+mn-ea"/>
          <a:cs typeface="+mn-cs"/>
        </a:defRPr>
      </a:lvl1pPr>
      <a:lvl2pPr marL="914400" indent="-457200" algn="ctr" defTabSz="914400" rtl="0" eaLnBrk="1" latinLnBrk="0" hangingPunct="1">
        <a:spcBef>
          <a:spcPct val="20000"/>
        </a:spcBef>
        <a:buFont typeface="Arial"/>
        <a:buChar char="•"/>
        <a:defRPr sz="3000" kern="1200">
          <a:solidFill>
            <a:srgbClr val="FFFFFF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rgbClr val="FFFFFF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rgbClr val="FFFFFF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1" y="1754467"/>
            <a:ext cx="9143999" cy="1949651"/>
          </a:xfrm>
        </p:spPr>
        <p:txBody>
          <a:bodyPr>
            <a:noAutofit/>
          </a:bodyPr>
          <a:lstStyle/>
          <a:p>
            <a:pPr>
              <a:lnSpc>
                <a:spcPts val="8700"/>
              </a:lnSpc>
            </a:pPr>
            <a:r>
              <a:rPr lang="en-US" sz="12000" dirty="0">
                <a:latin typeface="Proxima Nova ExCn" panose="02000506030000020004" pitchFamily="2" charset="0"/>
              </a:rPr>
              <a:t>THANKS</a:t>
            </a:r>
            <a:br>
              <a:rPr lang="en-US" sz="12000" dirty="0">
                <a:latin typeface="Proxima Nova ExCn" panose="02000506030000020004" pitchFamily="2" charset="0"/>
              </a:rPr>
            </a:br>
            <a:r>
              <a:rPr lang="en-US" sz="12000" b="1" dirty="0">
                <a:latin typeface="Proxima Nova ExCn" panose="02000506030000020004" pitchFamily="2" charset="0"/>
              </a:rPr>
              <a:t>LIVING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C3EA71B-3C6F-BC48-9C47-931AA9F76B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1" y="3560056"/>
            <a:ext cx="9144000" cy="454216"/>
          </a:xfrm>
        </p:spPr>
        <p:txBody>
          <a:bodyPr>
            <a:noAutofit/>
          </a:bodyPr>
          <a:lstStyle/>
          <a:p>
            <a:r>
              <a:rPr lang="en-US" sz="2000" dirty="0">
                <a:latin typeface="Proxima Nova" panose="02000506030000020004" pitchFamily="2" charset="0"/>
              </a:rPr>
              <a:t>Learn to Live Thankfully </a:t>
            </a:r>
          </a:p>
        </p:txBody>
      </p:sp>
    </p:spTree>
    <p:extLst>
      <p:ext uri="{BB962C8B-B14F-4D97-AF65-F5344CB8AC3E}">
        <p14:creationId xmlns:p14="http://schemas.microsoft.com/office/powerpoint/2010/main" val="2474329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95942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WAS YOUR THANKSGIVING?</a:t>
            </a:r>
            <a:endParaRPr lang="en-US" sz="3200" b="1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258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95942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WAS YOUR THANKSGIVING?</a:t>
            </a:r>
            <a:endParaRPr lang="en-US" sz="3200" b="1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C02B29-327A-464A-BC48-000278B1AD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9" r="13958"/>
          <a:stretch/>
        </p:blipFill>
        <p:spPr>
          <a:xfrm>
            <a:off x="504201" y="918673"/>
            <a:ext cx="3503777" cy="33061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57093E-B0EB-334F-9F30-E46865B26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538" y="918673"/>
            <a:ext cx="4408205" cy="330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95942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you moving from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Thanksgiving</a:t>
            </a:r>
            <a:r>
              <a:rPr lang="en-US" sz="3600" i="1" dirty="0"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holiday to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i="1" dirty="0" err="1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ThanksLiving</a:t>
            </a:r>
            <a:r>
              <a:rPr lang="en-US" sz="36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a holy habit?</a:t>
            </a:r>
            <a:r>
              <a:rPr lang="en-US" sz="3600" dirty="0">
                <a:effectLst/>
                <a:latin typeface="Proxima Nova" panose="02000506030000020004" pitchFamily="2" charset="0"/>
              </a:rPr>
              <a:t> </a:t>
            </a:r>
            <a:endParaRPr lang="en-US" sz="36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87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173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How Can I Be More Thankful?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600" b="1" i="1" dirty="0">
              <a:solidFill>
                <a:schemeClr val="bg1"/>
              </a:solidFill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28650" marR="0" lvl="0" indent="-512763">
              <a:spcBef>
                <a:spcPts val="10"/>
              </a:spcBef>
              <a:spcAft>
                <a:spcPts val="10"/>
              </a:spcAft>
              <a:buFont typeface="Wingdings" pitchFamily="2" charset="2"/>
              <a:buChar char="o"/>
            </a:pPr>
            <a:r>
              <a:rPr lang="en-US" sz="24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REMEMBER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to be thankful for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common grace gifts 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but even more so for the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saving grace Giver</a:t>
            </a:r>
            <a:r>
              <a:rPr lang="en-US" sz="24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marR="0" indent="-228600">
              <a:spcBef>
                <a:spcPts val="10"/>
              </a:spcBef>
              <a:spcAft>
                <a:spcPts val="1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49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367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How Can I Be More Thankful?</a:t>
            </a: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800" b="1" i="1" dirty="0">
              <a:solidFill>
                <a:schemeClr val="bg1"/>
              </a:solidFill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28650" marR="0" lvl="0" indent="-512763">
              <a:spcBef>
                <a:spcPts val="10"/>
              </a:spcBef>
              <a:spcAft>
                <a:spcPts val="10"/>
              </a:spcAft>
              <a:buFont typeface="Wingdings" pitchFamily="2" charset="2"/>
              <a:buChar char="o"/>
            </a:pPr>
            <a:r>
              <a:rPr lang="en-US" sz="24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RESOLVE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the tension between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changing circumstances 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and our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unchanging God.</a:t>
            </a:r>
          </a:p>
          <a:p>
            <a:pPr marL="457200" marR="0" indent="-228600">
              <a:spcBef>
                <a:spcPts val="10"/>
              </a:spcBef>
              <a:spcAft>
                <a:spcPts val="1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US" sz="5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algn="ctr">
              <a:spcBef>
                <a:spcPts val="10"/>
              </a:spcBef>
              <a:spcAft>
                <a:spcPts val="10"/>
              </a:spcAft>
            </a:pP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“Whom have I in heaven but you? And there is nothing on earth that I desire besides you.</a:t>
            </a:r>
            <a:r>
              <a:rPr lang="en-US" sz="2400" dirty="0">
                <a:solidFill>
                  <a:schemeClr val="bg1"/>
                </a:solidFill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My flesh and my heart may fail, but God is the strength of my heart and my portion forever.”</a:t>
            </a:r>
          </a:p>
          <a:p>
            <a:pPr marL="0" marR="0" algn="ctr">
              <a:spcBef>
                <a:spcPts val="10"/>
              </a:spcBef>
              <a:spcAft>
                <a:spcPts val="10"/>
              </a:spcAft>
            </a:pP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Psalm 73:25–26</a:t>
            </a:r>
            <a:endParaRPr lang="en-US" sz="2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28600" marR="0">
              <a:spcBef>
                <a:spcPts val="10"/>
              </a:spcBef>
              <a:spcAft>
                <a:spcPts val="1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Proxima Nova" panose="02000506030000020004" pitchFamily="2" charset="0"/>
              </a:rPr>
              <a:t> </a:t>
            </a:r>
            <a:endParaRPr lang="en-US" sz="1100" dirty="0">
              <a:solidFill>
                <a:schemeClr val="bg1"/>
              </a:solidFill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189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How Can I Be More Thankful?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600" b="1" i="1" dirty="0">
              <a:solidFill>
                <a:schemeClr val="bg1"/>
              </a:solidFill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28650" marR="0" lvl="0" indent="-512763">
              <a:spcBef>
                <a:spcPts val="10"/>
              </a:spcBef>
              <a:spcAft>
                <a:spcPts val="10"/>
              </a:spcAft>
              <a:buFont typeface="Wingdings" pitchFamily="2" charset="2"/>
              <a:buChar char="o"/>
            </a:pPr>
            <a:r>
              <a:rPr lang="en-US" sz="24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REALIGN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your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living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with </a:t>
            </a: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Christ's lordship</a:t>
            </a:r>
            <a:r>
              <a:rPr lang="en-US" sz="24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.  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Colossians 2:6-7</a:t>
            </a:r>
            <a:endParaRPr lang="en-US" sz="2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Thanksgiving Ice Sculptures: by Art Below Zero | Ice sculptures, Ice carving,  Buffet set up">
            <a:extLst>
              <a:ext uri="{FF2B5EF4-FFF2-40B4-BE49-F238E27FC236}">
                <a16:creationId xmlns:a16="http://schemas.microsoft.com/office/drawing/2014/main" id="{62095DAE-C3A5-7546-8FC8-FE3E6189D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093" y="1039066"/>
            <a:ext cx="4901083" cy="331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946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Paul’s “Holy Day” Recipe for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Overflowing with </a:t>
            </a:r>
            <a:r>
              <a:rPr lang="en-US" sz="3200" b="1" i="1" dirty="0" err="1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ThanksLiving</a:t>
            </a:r>
            <a:endParaRPr lang="en-US" sz="32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228600" marR="0" indent="-228600" algn="ctr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228600" marR="0" indent="-228600" algn="ctr">
              <a:spcBef>
                <a:spcPts val="0"/>
              </a:spcBef>
              <a:spcAft>
                <a:spcPts val="0"/>
              </a:spcAft>
            </a:pPr>
            <a:r>
              <a:rPr lang="en-US" sz="32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The secret recipe is to realign</a:t>
            </a:r>
            <a:r>
              <a:rPr lang="en-US" sz="32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your living with Christ's lordship:  </a:t>
            </a:r>
            <a:r>
              <a:rPr lang="en-US" sz="32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"Just as...so continue..."!</a:t>
            </a:r>
            <a:endParaRPr lang="en-US" sz="3200" b="1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948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Paul’s “Holy Day” Recipe for Overflowing with </a:t>
            </a:r>
            <a:r>
              <a:rPr lang="en-US" sz="2000" b="1" i="1" dirty="0" err="1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ThanksLiving</a:t>
            </a:r>
            <a:endParaRPr lang="en-US" sz="20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228600" marR="0" indent="-228600" algn="ctr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marR="0" indent="-568325" algn="ctr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Embrace </a:t>
            </a:r>
            <a:r>
              <a:rPr lang="en-US" sz="36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SURRENDERED</a:t>
            </a: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Living.</a:t>
            </a:r>
          </a:p>
          <a:p>
            <a:pPr marL="117475" algn="just"/>
            <a:endParaRPr lang="en-US" sz="1800" b="1" i="1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85800" algn="ctr"/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Just as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you received Jesus Christ as the Lord,</a:t>
            </a:r>
          </a:p>
          <a:p>
            <a:pPr marL="685800" algn="ctr"/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so continue</a:t>
            </a:r>
            <a:r>
              <a:rPr lang="en-US" sz="2400" b="1" i="1" dirty="0">
                <a:solidFill>
                  <a:schemeClr val="bg1"/>
                </a:solidFill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to live under His Lordship on a daily basis!</a:t>
            </a:r>
            <a:endParaRPr lang="en-US" sz="2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117475" marR="0" algn="just">
              <a:spcBef>
                <a:spcPts val="0"/>
              </a:spcBef>
              <a:spcAft>
                <a:spcPts val="0"/>
              </a:spcAft>
            </a:pPr>
            <a:endParaRPr lang="en-US" sz="3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148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6263" marR="0" lvl="0" indent="-449263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Have you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RECEIVED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Jesus Christ the Lord?</a:t>
            </a:r>
          </a:p>
          <a:p>
            <a:pPr marL="1087438" marR="0" lvl="0" indent="-625475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1087438" marR="0" lvl="0" indent="-625475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058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BB407C4-38C2-4748-A38F-29F69FEEF8C5}"/>
              </a:ext>
            </a:extLst>
          </p:cNvPr>
          <p:cNvSpPr txBox="1"/>
          <p:nvPr/>
        </p:nvSpPr>
        <p:spPr>
          <a:xfrm>
            <a:off x="0" y="0"/>
            <a:ext cx="9144000" cy="1802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“Christ Jesus the Lord” 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means Jesus is the Christ who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is the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LORD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over all!</a:t>
            </a:r>
            <a:endParaRPr lang="en-US" sz="4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4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Colossians 1:15-20; 2:9-10</a:t>
            </a:r>
            <a:endParaRPr lang="en-US" sz="28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996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BB407C4-38C2-4748-A38F-29F69FEEF8C5}"/>
              </a:ext>
            </a:extLst>
          </p:cNvPr>
          <p:cNvSpPr txBox="1"/>
          <p:nvPr/>
        </p:nvSpPr>
        <p:spPr>
          <a:xfrm>
            <a:off x="0" y="0"/>
            <a:ext cx="9144000" cy="2925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Salvation is a free gift from the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Person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who is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BOTH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Savior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AND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Lord.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 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Your salvation is secure and sure by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WHO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Jesus is and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WHAT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He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has DONE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for you,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is DOING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for you</a:t>
            </a:r>
            <a:r>
              <a:rPr lang="en-US" sz="28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,</a:t>
            </a:r>
            <a:endParaRPr lang="en-US" sz="28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and </a:t>
            </a: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has yet to DO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for you!</a:t>
            </a:r>
          </a:p>
        </p:txBody>
      </p:sp>
    </p:spTree>
    <p:extLst>
      <p:ext uri="{BB962C8B-B14F-4D97-AF65-F5344CB8AC3E}">
        <p14:creationId xmlns:p14="http://schemas.microsoft.com/office/powerpoint/2010/main" val="2824583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BB407C4-38C2-4748-A38F-29F69FEEF8C5}"/>
              </a:ext>
            </a:extLst>
          </p:cNvPr>
          <p:cNvSpPr txBox="1"/>
          <p:nvPr/>
        </p:nvSpPr>
        <p:spPr>
          <a:xfrm>
            <a:off x="0" y="0"/>
            <a:ext cx="9144000" cy="1107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r>
              <a:rPr lang="en-US" sz="30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Therefore,</a:t>
            </a:r>
            <a:r>
              <a:rPr lang="en-US" sz="30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rest of your life should overflow with one big: "</a:t>
            </a:r>
            <a:r>
              <a:rPr lang="en-US" sz="30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r>
              <a:rPr lang="en-US" sz="30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!"</a:t>
            </a:r>
            <a:r>
              <a:rPr lang="en-US" sz="3000" dirty="0">
                <a:solidFill>
                  <a:schemeClr val="bg1"/>
                </a:solidFill>
                <a:effectLst/>
                <a:latin typeface="Proxima Nova" panose="02000506030000020004" pitchFamily="2" charset="0"/>
              </a:rPr>
              <a:t> </a:t>
            </a:r>
            <a:endParaRPr lang="en-US" sz="30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871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6263" marR="0" lvl="0" indent="-449263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If so, continue to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LIVE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under </a:t>
            </a:r>
            <a:r>
              <a:rPr lang="en-US" sz="280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His lordship</a:t>
            </a:r>
            <a:br>
              <a:rPr lang="en-US" sz="280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</a:br>
            <a:r>
              <a:rPr lang="en-US" sz="280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on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 daily basis.</a:t>
            </a:r>
          </a:p>
          <a:p>
            <a:pPr marL="1087438" marR="0" lvl="0" indent="-625475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1087438" marR="0" lvl="0" indent="-625475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645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Paul’s “Holy Day” Recipe for Overflowing with </a:t>
            </a:r>
            <a:r>
              <a:rPr lang="en-US" sz="2000" b="1" i="1" dirty="0" err="1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ThanksLiving</a:t>
            </a:r>
            <a:endParaRPr lang="en-US" sz="20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228600" marR="0" indent="-228600" algn="ctr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indent="-568325" algn="ctr">
              <a:buAutoNum type="arabicPeriod" startAt="2"/>
            </a:pP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Experience </a:t>
            </a:r>
            <a:r>
              <a:rPr lang="en-US" sz="36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SPIRITUAL</a:t>
            </a: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Growth.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800" b="1" i="1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Just as 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you have been rooted in Christ's Lordship,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so continue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to be built up in His Lordship!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548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4675" marR="0" lvl="0" indent="-457200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Has God firmly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ROOTED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you in Jesus Christ</a:t>
            </a:r>
          </a:p>
          <a:p>
            <a:pPr marL="117475" marR="0" lvl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the Lord?</a:t>
            </a:r>
          </a:p>
          <a:p>
            <a:pPr marL="917575" marR="0" lvl="0" indent="-455613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4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627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4675" marR="0" lvl="0" indent="-457200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Has God firmly</a:t>
            </a:r>
            <a:r>
              <a:rPr lang="en-US" sz="2800" b="1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b="1" u="sng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ROOTED</a:t>
            </a:r>
            <a:r>
              <a:rPr lang="en-US" sz="2800" b="1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you in Jesus Christ</a:t>
            </a:r>
          </a:p>
          <a:p>
            <a:pPr marL="117475" marR="0" lvl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FFFC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the Lord?</a:t>
            </a:r>
          </a:p>
          <a:p>
            <a:pPr marL="574675" marR="0" lvl="0" indent="-457200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The Lordship of Jesus Christ Is Our </a:t>
            </a:r>
            <a:r>
              <a:rPr lang="en-US" sz="24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SOURCE</a:t>
            </a:r>
            <a:r>
              <a:rPr lang="en-US" sz="24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of Life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and </a:t>
            </a:r>
            <a:r>
              <a:rPr lang="en-US" sz="24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STABILITY</a:t>
            </a:r>
            <a:r>
              <a:rPr lang="en-US" sz="24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in Life's Storms!</a:t>
            </a:r>
            <a:endParaRPr lang="en-US" sz="24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Colossians 1:23; 2:9-10</a:t>
            </a:r>
            <a:endParaRPr lang="en-US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917575" marR="0" lvl="0" indent="-455613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4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8725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4675" marR="0" lvl="0" indent="-457200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so, continue being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BUILT UP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His Lordship</a:t>
            </a:r>
          </a:p>
          <a:p>
            <a:pPr marL="576263" marR="0" lvl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a daily basis</a:t>
            </a:r>
            <a:r>
              <a:rPr lang="en-US" sz="2800" dirty="0"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917575" marR="0" lvl="0" indent="-455613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lang="en-US" sz="24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572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3440884-594E-7842-AA3D-8931BE4D653C}"/>
              </a:ext>
            </a:extLst>
          </p:cNvPr>
          <p:cNvSpPr txBox="1"/>
          <p:nvPr/>
        </p:nvSpPr>
        <p:spPr>
          <a:xfrm>
            <a:off x="0" y="115676"/>
            <a:ext cx="529276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525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If God is the one building us up in Christ's Lordship,</a:t>
            </a:r>
          </a:p>
          <a:p>
            <a:pPr marL="9525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what tools does He use?</a:t>
            </a:r>
            <a:endParaRPr lang="en-US" sz="28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9525" marR="0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9376CFB-D2FF-6B4B-8BA9-D6721C9821EA}"/>
              </a:ext>
            </a:extLst>
          </p:cNvPr>
          <p:cNvGraphicFramePr/>
          <p:nvPr/>
        </p:nvGraphicFramePr>
        <p:xfrm>
          <a:off x="4912882" y="321998"/>
          <a:ext cx="4080511" cy="3508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27832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3440884-594E-7842-AA3D-8931BE4D653C}"/>
              </a:ext>
            </a:extLst>
          </p:cNvPr>
          <p:cNvSpPr txBox="1"/>
          <p:nvPr/>
        </p:nvSpPr>
        <p:spPr>
          <a:xfrm>
            <a:off x="0" y="115676"/>
            <a:ext cx="529276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525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I am to cooperate with God in this building project,</a:t>
            </a:r>
          </a:p>
          <a:p>
            <a:pPr marL="9525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did I do in 2022?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9376CFB-D2FF-6B4B-8BA9-D6721C9821EA}"/>
              </a:ext>
            </a:extLst>
          </p:cNvPr>
          <p:cNvGraphicFramePr/>
          <p:nvPr/>
        </p:nvGraphicFramePr>
        <p:xfrm>
          <a:off x="4912882" y="321998"/>
          <a:ext cx="4080511" cy="3508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1497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30623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Paul’s “Holy Day” Recipe for Overflowing with </a:t>
            </a:r>
            <a:r>
              <a:rPr lang="en-US" sz="2000" b="1" i="1" dirty="0" err="1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ThanksLiving</a:t>
            </a:r>
            <a:endParaRPr lang="en-US" sz="20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228600" marR="0" indent="-228600" algn="ctr">
              <a:spcBef>
                <a:spcPts val="0"/>
              </a:spcBef>
              <a:spcAft>
                <a:spcPts val="0"/>
              </a:spcAft>
            </a:pPr>
            <a:r>
              <a:rPr lang="en-US" sz="11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685800" indent="-568325" algn="ctr">
              <a:buAutoNum type="arabicPeriod" startAt="3"/>
            </a:pP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Establish </a:t>
            </a:r>
            <a:r>
              <a:rPr lang="en-US" sz="36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STRONG</a:t>
            </a:r>
            <a:r>
              <a:rPr lang="en-US" sz="3600" b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Convictions.</a:t>
            </a:r>
          </a:p>
          <a:p>
            <a:pPr marL="860425" indent="-742950" algn="just">
              <a:buAutoNum type="arabicPeriod" startAt="3"/>
            </a:pPr>
            <a:endParaRPr lang="en-US" b="1" dirty="0">
              <a:solidFill>
                <a:schemeClr val="bg1"/>
              </a:solidFill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117475" algn="ctr"/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Just as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you were taught gospel truth,</a:t>
            </a:r>
          </a:p>
          <a:p>
            <a:pPr marL="117475" algn="ctr"/>
            <a:r>
              <a:rPr lang="en-US" sz="24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so continue</a:t>
            </a:r>
            <a:r>
              <a:rPr lang="en-US" sz="24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to be established in this gospel truth!</a:t>
            </a:r>
            <a:endParaRPr lang="en-US" sz="2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117475" algn="ctr"/>
            <a:endParaRPr lang="en-US" sz="24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85800" indent="-568325" algn="just"/>
            <a:endParaRPr lang="en-US" sz="36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630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6263" marR="0" lvl="0" indent="-449263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Have you been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TAUGHT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the gospel truth</a:t>
            </a:r>
          </a:p>
          <a:p>
            <a:pPr marL="458788" marR="0" lvl="0" indent="-458788" algn="ctr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about Jesus Christ the Lord?</a:t>
            </a:r>
          </a:p>
          <a:p>
            <a:pPr marL="120650" marR="0" algn="ctr">
              <a:spcBef>
                <a:spcPts val="10"/>
              </a:spcBef>
              <a:spcAft>
                <a:spcPts val="10"/>
              </a:spcAft>
            </a:pPr>
            <a:endParaRPr lang="en-US" sz="2800" b="1" i="1" dirty="0">
              <a:effectLst/>
              <a:latin typeface="Times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algn="ctr">
              <a:spcBef>
                <a:spcPts val="10"/>
              </a:spcBef>
              <a:spcAft>
                <a:spcPts val="10"/>
              </a:spcAft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192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2CCF1-0492-DD4D-AE65-F6497A527EBC}"/>
              </a:ext>
            </a:extLst>
          </p:cNvPr>
          <p:cNvSpPr txBox="1"/>
          <p:nvPr/>
        </p:nvSpPr>
        <p:spPr>
          <a:xfrm>
            <a:off x="0" y="134911"/>
            <a:ext cx="9144000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6263" marR="0" lvl="0" indent="-449263" 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"/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so, continue to be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ESTABLISHED</a:t>
            </a:r>
            <a:r>
              <a:rPr lang="en-US" sz="2800" b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 gospel truth about His Lordship on a daily basis</a:t>
            </a:r>
            <a:r>
              <a:rPr lang="en-US" sz="2800" dirty="0">
                <a:effectLst/>
                <a:latin typeface="Proxima Nova" panose="02000506030000020004" pitchFamily="2" charset="0"/>
              </a:rPr>
              <a:t> </a:t>
            </a:r>
            <a:endParaRPr lang="en-US" sz="2800" b="1" i="1" dirty="0"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 algn="ctr">
              <a:spcBef>
                <a:spcPts val="10"/>
              </a:spcBef>
              <a:spcAft>
                <a:spcPts val="10"/>
              </a:spcAft>
            </a:pP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Proxima Nova" panose="02000506030000020004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576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3440884-594E-7842-AA3D-8931BE4D653C}"/>
              </a:ext>
            </a:extLst>
          </p:cNvPr>
          <p:cNvSpPr txBox="1"/>
          <p:nvPr/>
        </p:nvSpPr>
        <p:spPr>
          <a:xfrm>
            <a:off x="0" y="115676"/>
            <a:ext cx="9144000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525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People Who Are Firm in the Faith...</a:t>
            </a:r>
            <a:endParaRPr lang="en-US" sz="28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746125" marR="0" indent="-512763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1.	Discover sound doctrine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IN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the Bible.</a:t>
            </a:r>
          </a:p>
          <a:p>
            <a:pPr marL="746125" marR="0" indent="-512763" algn="just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746125" marR="0" indent="-512763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2.	Develop strong convictions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FROM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the Bible.</a:t>
            </a:r>
          </a:p>
          <a:p>
            <a:pPr marL="746125" marR="0" indent="-512763" algn="just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746125" marR="0" indent="-512763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3.	Discern false teaching </a:t>
            </a:r>
            <a:r>
              <a:rPr lang="en-US" sz="2800" b="1" u="sng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WITH</a:t>
            </a:r>
            <a:r>
              <a:rPr lang="en-US" sz="2800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the Bible.</a:t>
            </a:r>
          </a:p>
          <a:p>
            <a:pPr marL="685800" marR="0" indent="-228600" algn="just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281618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835611"/>
            <a:ext cx="1722664" cy="709993"/>
          </a:xfrm>
        </p:spPr>
        <p:txBody>
          <a:bodyPr/>
          <a:lstStyle/>
          <a:p>
            <a:pPr>
              <a:lnSpc>
                <a:spcPts val="2800"/>
              </a:lnSpc>
            </a:pPr>
            <a:r>
              <a:rPr lang="en-US" sz="3600" dirty="0">
                <a:latin typeface="Proxima Nova ExCn" panose="02000506030000020004" pitchFamily="2" charset="0"/>
              </a:rPr>
              <a:t>THANKS</a:t>
            </a:r>
            <a:br>
              <a:rPr lang="en-US" sz="3600" dirty="0">
                <a:latin typeface="Proxima Nova ExCn" panose="02000506030000020004" pitchFamily="2" charset="0"/>
              </a:rPr>
            </a:br>
            <a:r>
              <a:rPr lang="en-US" sz="3600" b="1" dirty="0">
                <a:latin typeface="Proxima Nova ExCn" panose="02000506030000020004" pitchFamily="2" charset="0"/>
              </a:rPr>
              <a:t>LIVING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A4CD6-9CBA-7541-A2C0-EC95F2C85584}"/>
              </a:ext>
            </a:extLst>
          </p:cNvPr>
          <p:cNvSpPr txBox="1"/>
          <p:nvPr/>
        </p:nvSpPr>
        <p:spPr>
          <a:xfrm>
            <a:off x="0" y="0"/>
            <a:ext cx="9144000" cy="40995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Paul's "Holy Day" Recipe Is to Realign Your Living</a:t>
            </a:r>
            <a:br>
              <a:rPr lang="en-US" sz="2800" b="1" dirty="0">
                <a:solidFill>
                  <a:srgbClr val="C000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with Christ's Lordship:</a:t>
            </a:r>
            <a:endParaRPr lang="en-US" sz="2800" dirty="0"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 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0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Embrace Surrendered Living Under Him,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0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Experience Spiritual Growth in Him,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000" i="1" dirty="0">
                <a:solidFill>
                  <a:schemeClr val="bg1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Establish Spiritual Convictions About Him,</a:t>
            </a:r>
            <a:endParaRPr lang="en-US" sz="3000" dirty="0">
              <a:solidFill>
                <a:schemeClr val="bg1"/>
              </a:solidFill>
              <a:effectLst/>
              <a:latin typeface="Proxima Nova" panose="02000506030000020004" pitchFamily="2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000" i="1" dirty="0">
                <a:solidFill>
                  <a:srgbClr val="0000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and You Will Be a Cornucopia Overflowing with</a:t>
            </a:r>
            <a:r>
              <a:rPr lang="en-US" sz="3200" i="1" dirty="0">
                <a:solidFill>
                  <a:srgbClr val="000000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</a:t>
            </a:r>
            <a:r>
              <a:rPr lang="en-US" sz="4000" i="1" dirty="0" err="1">
                <a:effectLst/>
                <a:latin typeface="Proxima Nova ExCn" panose="02000506030000020004" pitchFamily="2" charset="0"/>
                <a:ea typeface="Times New Roman" panose="02020603050405020304" pitchFamily="18" charset="0"/>
              </a:rPr>
              <a:t>Thanks</a:t>
            </a:r>
            <a:r>
              <a:rPr lang="en-US" sz="4000" b="1" i="1" dirty="0" err="1">
                <a:solidFill>
                  <a:srgbClr val="D43B00"/>
                </a:solidFill>
                <a:effectLst/>
                <a:latin typeface="Proxima Nova ExCn" panose="02000506030000020004" pitchFamily="2" charset="0"/>
                <a:ea typeface="Times New Roman" panose="02020603050405020304" pitchFamily="18" charset="0"/>
              </a:rPr>
              <a:t>Living</a:t>
            </a:r>
            <a:r>
              <a:rPr lang="en-US" sz="4000" i="1" dirty="0"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!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10"/>
              </a:spcBef>
              <a:spcAft>
                <a:spcPts val="10"/>
              </a:spcAft>
            </a:pPr>
            <a:endParaRPr lang="en-US" sz="1800" dirty="0">
              <a:solidFill>
                <a:schemeClr val="bg1"/>
              </a:solidFill>
              <a:effectLst/>
              <a:latin typeface="Proxima Nova" panose="02000506030000020004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8154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2" y="1643053"/>
            <a:ext cx="9143999" cy="1949651"/>
          </a:xfrm>
        </p:spPr>
        <p:txBody>
          <a:bodyPr>
            <a:noAutofit/>
          </a:bodyPr>
          <a:lstStyle/>
          <a:p>
            <a:pPr>
              <a:lnSpc>
                <a:spcPts val="8700"/>
              </a:lnSpc>
            </a:pPr>
            <a:r>
              <a:rPr lang="en-US" sz="12000" dirty="0">
                <a:latin typeface="Proxima Nova ExCn" panose="02000506030000020004" pitchFamily="2" charset="0"/>
              </a:rPr>
              <a:t>THANKS</a:t>
            </a:r>
            <a:br>
              <a:rPr lang="en-US" sz="12000" dirty="0">
                <a:latin typeface="Proxima Nova ExCn" panose="02000506030000020004" pitchFamily="2" charset="0"/>
              </a:rPr>
            </a:br>
            <a:r>
              <a:rPr lang="en-US" sz="12000" b="1" dirty="0">
                <a:latin typeface="Proxima Nova ExCn" panose="02000506030000020004" pitchFamily="2" charset="0"/>
              </a:rPr>
              <a:t>LIVING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C3EA71B-3C6F-BC48-9C47-931AA9F76B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3434367"/>
            <a:ext cx="9144000" cy="454216"/>
          </a:xfrm>
        </p:spPr>
        <p:txBody>
          <a:bodyPr>
            <a:noAutofit/>
          </a:bodyPr>
          <a:lstStyle/>
          <a:p>
            <a:r>
              <a:rPr lang="en-US" sz="2000" dirty="0">
                <a:latin typeface="Proxima Nova" panose="02000506030000020004" pitchFamily="2" charset="0"/>
              </a:rPr>
              <a:t>Learn to Live Thankfully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CFF250-C98F-0945-8683-A2D01202730F}"/>
              </a:ext>
            </a:extLst>
          </p:cNvPr>
          <p:cNvSpPr txBox="1"/>
          <p:nvPr/>
        </p:nvSpPr>
        <p:spPr>
          <a:xfrm>
            <a:off x="-2" y="4471472"/>
            <a:ext cx="9144000" cy="335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860"/>
              </a:lnSpc>
            </a:pPr>
            <a:r>
              <a:rPr lang="en-US" dirty="0">
                <a:latin typeface="Proxima Nova" panose="02000506030000020004" pitchFamily="2" charset="0"/>
              </a:rPr>
              <a:t>New Life Class  |  9:30 AM  |  Multipurpose Room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0DEF53-BF68-CE4F-9E0C-1AE48EA73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892" y="3868691"/>
            <a:ext cx="454216" cy="45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082653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1783</TotalTime>
  <Words>673</Words>
  <Application>Microsoft Macintosh PowerPoint</Application>
  <PresentationFormat>On-screen Show (16:9)</PresentationFormat>
  <Paragraphs>114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Cambria</vt:lpstr>
      <vt:lpstr>Proxima Nova</vt:lpstr>
      <vt:lpstr>Proxima Nova ExCn</vt:lpstr>
      <vt:lpstr>Times</vt:lpstr>
      <vt:lpstr>Times New Roman</vt:lpstr>
      <vt:lpstr>Trebuchet MS</vt:lpstr>
      <vt:lpstr>Wingdings</vt:lpstr>
      <vt:lpstr>Default</vt:lpstr>
      <vt:lpstr>THANKS LIVING</vt:lpstr>
      <vt:lpstr>PowerPoint Presentation</vt:lpstr>
      <vt:lpstr>PowerPoint Presentation</vt:lpstr>
      <vt:lpstr>PowerPoint Presentation</vt:lpstr>
      <vt:lpstr>THANKS LIVING</vt:lpstr>
      <vt:lpstr>THANKS LIVING</vt:lpstr>
      <vt:lpstr>THANKS LIVING</vt:lpstr>
      <vt:lpstr>THANKS LIVING</vt:lpstr>
      <vt:lpstr>THANKS LIVING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THANKS LIVING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THANKS LIVING</vt:lpstr>
      <vt:lpstr>PowerPoint Presentation</vt:lpstr>
      <vt:lpstr>PowerPoint Presentation</vt:lpstr>
      <vt:lpstr>PowerPoint Presentation</vt:lpstr>
      <vt:lpstr>THANKS LIVING</vt:lpstr>
      <vt:lpstr>THANKS LIVING</vt:lpstr>
    </vt:vector>
  </TitlesOfParts>
  <Company>RT Creative Group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Chapman</dc:creator>
  <cp:lastModifiedBy>Microsoft Office User</cp:lastModifiedBy>
  <cp:revision>30</cp:revision>
  <dcterms:created xsi:type="dcterms:W3CDTF">2014-03-26T14:03:34Z</dcterms:created>
  <dcterms:modified xsi:type="dcterms:W3CDTF">2022-12-04T15:30:45Z</dcterms:modified>
</cp:coreProperties>
</file>