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61" r:id="rId3"/>
    <p:sldId id="264" r:id="rId4"/>
    <p:sldId id="263" r:id="rId5"/>
    <p:sldId id="266" r:id="rId6"/>
    <p:sldId id="265" r:id="rId7"/>
    <p:sldId id="267" r:id="rId8"/>
    <p:sldId id="260" r:id="rId9"/>
    <p:sldId id="268" r:id="rId10"/>
    <p:sldId id="26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44FF3-85CE-4662-B422-A0703E3FCB86}" v="7" dt="2022-10-13T01:30:31.662"/>
    <p1510:client id="{811FEFED-D81C-4A1D-9152-5316E7A0CF9E}" v="5" dt="2022-10-13T17:15:33.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278" y="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us Walls" userId="261ba88c071f4849" providerId="LiveId" clId="{811FEFED-D81C-4A1D-9152-5316E7A0CF9E}"/>
    <pc:docChg chg="undo custSel addSld modSld">
      <pc:chgData name="Julius Walls" userId="261ba88c071f4849" providerId="LiveId" clId="{811FEFED-D81C-4A1D-9152-5316E7A0CF9E}" dt="2022-10-13T17:15:18.580" v="209" actId="6549"/>
      <pc:docMkLst>
        <pc:docMk/>
      </pc:docMkLst>
      <pc:sldChg chg="modSp mod">
        <pc:chgData name="Julius Walls" userId="261ba88c071f4849" providerId="LiveId" clId="{811FEFED-D81C-4A1D-9152-5316E7A0CF9E}" dt="2022-10-13T01:38:47.933" v="1" actId="20577"/>
        <pc:sldMkLst>
          <pc:docMk/>
          <pc:sldMk cId="135106239" sldId="260"/>
        </pc:sldMkLst>
        <pc:spChg chg="mod">
          <ac:chgData name="Julius Walls" userId="261ba88c071f4849" providerId="LiveId" clId="{811FEFED-D81C-4A1D-9152-5316E7A0CF9E}" dt="2022-10-13T01:38:47.933" v="1" actId="20577"/>
          <ac:spMkLst>
            <pc:docMk/>
            <pc:sldMk cId="135106239" sldId="260"/>
            <ac:spMk id="3" creationId="{9EE19F8C-A8A0-45AB-3EDE-884188CB26C7}"/>
          </ac:spMkLst>
        </pc:spChg>
      </pc:sldChg>
      <pc:sldChg chg="addSp delSp modSp mod setBg setClrOvrMap">
        <pc:chgData name="Julius Walls" userId="261ba88c071f4849" providerId="LiveId" clId="{811FEFED-D81C-4A1D-9152-5316E7A0CF9E}" dt="2022-10-13T01:45:50.262" v="35" actId="403"/>
        <pc:sldMkLst>
          <pc:docMk/>
          <pc:sldMk cId="1458923228" sldId="261"/>
        </pc:sldMkLst>
        <pc:spChg chg="mod">
          <ac:chgData name="Julius Walls" userId="261ba88c071f4849" providerId="LiveId" clId="{811FEFED-D81C-4A1D-9152-5316E7A0CF9E}" dt="2022-10-13T01:45:28.768" v="28" actId="14100"/>
          <ac:spMkLst>
            <pc:docMk/>
            <pc:sldMk cId="1458923228" sldId="261"/>
            <ac:spMk id="2" creationId="{EE8269DE-EDF9-5308-16A2-F282294D9BAB}"/>
          </ac:spMkLst>
        </pc:spChg>
        <pc:spChg chg="mod">
          <ac:chgData name="Julius Walls" userId="261ba88c071f4849" providerId="LiveId" clId="{811FEFED-D81C-4A1D-9152-5316E7A0CF9E}" dt="2022-10-13T01:45:50.262" v="35" actId="403"/>
          <ac:spMkLst>
            <pc:docMk/>
            <pc:sldMk cId="1458923228" sldId="261"/>
            <ac:spMk id="3" creationId="{423F76B2-E277-D4EA-44EA-2DA8BD0F39CF}"/>
          </ac:spMkLst>
        </pc:spChg>
        <pc:spChg chg="add del">
          <ac:chgData name="Julius Walls" userId="261ba88c071f4849" providerId="LiveId" clId="{811FEFED-D81C-4A1D-9152-5316E7A0CF9E}" dt="2022-10-13T01:44:10.274" v="10" actId="26606"/>
          <ac:spMkLst>
            <pc:docMk/>
            <pc:sldMk cId="1458923228" sldId="261"/>
            <ac:spMk id="9" creationId="{0EF8982E-02F0-4D24-85CB-98DEBCC3226A}"/>
          </ac:spMkLst>
        </pc:spChg>
        <pc:spChg chg="add del">
          <ac:chgData name="Julius Walls" userId="261ba88c071f4849" providerId="LiveId" clId="{811FEFED-D81C-4A1D-9152-5316E7A0CF9E}" dt="2022-10-13T01:44:10.274" v="10" actId="26606"/>
          <ac:spMkLst>
            <pc:docMk/>
            <pc:sldMk cId="1458923228" sldId="261"/>
            <ac:spMk id="11" creationId="{2CB72970-2D5B-4516-9F76-B1220A77B6AB}"/>
          </ac:spMkLst>
        </pc:spChg>
        <pc:picChg chg="add mod">
          <ac:chgData name="Julius Walls" userId="261ba88c071f4849" providerId="LiveId" clId="{811FEFED-D81C-4A1D-9152-5316E7A0CF9E}" dt="2022-10-13T01:44:29.232" v="14" actId="1076"/>
          <ac:picMkLst>
            <pc:docMk/>
            <pc:sldMk cId="1458923228" sldId="261"/>
            <ac:picMk id="4" creationId="{D5B87DC4-A0DF-E2F3-B663-5064DD853B96}"/>
          </ac:picMkLst>
        </pc:picChg>
      </pc:sldChg>
      <pc:sldChg chg="modSp mod">
        <pc:chgData name="Julius Walls" userId="261ba88c071f4849" providerId="LiveId" clId="{811FEFED-D81C-4A1D-9152-5316E7A0CF9E}" dt="2022-10-13T01:51:18.917" v="80" actId="313"/>
        <pc:sldMkLst>
          <pc:docMk/>
          <pc:sldMk cId="2295391968" sldId="263"/>
        </pc:sldMkLst>
        <pc:spChg chg="mod">
          <ac:chgData name="Julius Walls" userId="261ba88c071f4849" providerId="LiveId" clId="{811FEFED-D81C-4A1D-9152-5316E7A0CF9E}" dt="2022-10-13T01:51:18.917" v="80" actId="313"/>
          <ac:spMkLst>
            <pc:docMk/>
            <pc:sldMk cId="2295391968" sldId="263"/>
            <ac:spMk id="3" creationId="{8AC09D33-2545-6600-F2C6-E8F4F6F9FC7C}"/>
          </ac:spMkLst>
        </pc:spChg>
      </pc:sldChg>
      <pc:sldChg chg="addSp modSp mod setBg">
        <pc:chgData name="Julius Walls" userId="261ba88c071f4849" providerId="LiveId" clId="{811FEFED-D81C-4A1D-9152-5316E7A0CF9E}" dt="2022-10-13T01:50:42.005" v="79" actId="14100"/>
        <pc:sldMkLst>
          <pc:docMk/>
          <pc:sldMk cId="2060173001" sldId="264"/>
        </pc:sldMkLst>
        <pc:spChg chg="mod">
          <ac:chgData name="Julius Walls" userId="261ba88c071f4849" providerId="LiveId" clId="{811FEFED-D81C-4A1D-9152-5316E7A0CF9E}" dt="2022-10-13T01:49:13.035" v="55" actId="27636"/>
          <ac:spMkLst>
            <pc:docMk/>
            <pc:sldMk cId="2060173001" sldId="264"/>
            <ac:spMk id="2" creationId="{EE8269DE-EDF9-5308-16A2-F282294D9BAB}"/>
          </ac:spMkLst>
        </pc:spChg>
        <pc:spChg chg="mod ord">
          <ac:chgData name="Julius Walls" userId="261ba88c071f4849" providerId="LiveId" clId="{811FEFED-D81C-4A1D-9152-5316E7A0CF9E}" dt="2022-10-13T01:50:42.005" v="79" actId="14100"/>
          <ac:spMkLst>
            <pc:docMk/>
            <pc:sldMk cId="2060173001" sldId="264"/>
            <ac:spMk id="3" creationId="{423F76B2-E277-D4EA-44EA-2DA8BD0F39CF}"/>
          </ac:spMkLst>
        </pc:spChg>
        <pc:picChg chg="add mod">
          <ac:chgData name="Julius Walls" userId="261ba88c071f4849" providerId="LiveId" clId="{811FEFED-D81C-4A1D-9152-5316E7A0CF9E}" dt="2022-10-13T01:50:36.759" v="78" actId="1037"/>
          <ac:picMkLst>
            <pc:docMk/>
            <pc:sldMk cId="2060173001" sldId="264"/>
            <ac:picMk id="4" creationId="{B2A9C915-DF4F-A565-12BE-5796E3554A32}"/>
          </ac:picMkLst>
        </pc:picChg>
      </pc:sldChg>
      <pc:sldChg chg="delSp modSp new mod">
        <pc:chgData name="Julius Walls" userId="261ba88c071f4849" providerId="LiveId" clId="{811FEFED-D81C-4A1D-9152-5316E7A0CF9E}" dt="2022-10-13T17:15:18.580" v="209" actId="6549"/>
        <pc:sldMkLst>
          <pc:docMk/>
          <pc:sldMk cId="3474647657" sldId="269"/>
        </pc:sldMkLst>
        <pc:spChg chg="mod">
          <ac:chgData name="Julius Walls" userId="261ba88c071f4849" providerId="LiveId" clId="{811FEFED-D81C-4A1D-9152-5316E7A0CF9E}" dt="2022-10-13T17:15:18.580" v="209" actId="6549"/>
          <ac:spMkLst>
            <pc:docMk/>
            <pc:sldMk cId="3474647657" sldId="269"/>
            <ac:spMk id="2" creationId="{62BC076A-644F-0E77-4A31-5FC7669ADE34}"/>
          </ac:spMkLst>
        </pc:spChg>
        <pc:spChg chg="del">
          <ac:chgData name="Julius Walls" userId="261ba88c071f4849" providerId="LiveId" clId="{811FEFED-D81C-4A1D-9152-5316E7A0CF9E}" dt="2022-10-13T17:14:08.750" v="174" actId="478"/>
          <ac:spMkLst>
            <pc:docMk/>
            <pc:sldMk cId="3474647657" sldId="269"/>
            <ac:spMk id="3" creationId="{6E2229E0-4644-10E1-E8BE-BA2A7269171D}"/>
          </ac:spMkLst>
        </pc:spChg>
      </pc:sldChg>
    </pc:docChg>
  </pc:docChgLst>
  <pc:docChgLst>
    <pc:chgData name="Julius Walls" userId="261ba88c071f4849" providerId="LiveId" clId="{33744FF3-85CE-4662-B422-A0703E3FCB86}"/>
    <pc:docChg chg="undo custSel addSld delSld modSld sldOrd">
      <pc:chgData name="Julius Walls" userId="261ba88c071f4849" providerId="LiveId" clId="{33744FF3-85CE-4662-B422-A0703E3FCB86}" dt="2022-10-13T01:31:20.526" v="1820" actId="20577"/>
      <pc:docMkLst>
        <pc:docMk/>
      </pc:docMkLst>
      <pc:sldChg chg="modSp mod">
        <pc:chgData name="Julius Walls" userId="261ba88c071f4849" providerId="LiveId" clId="{33744FF3-85CE-4662-B422-A0703E3FCB86}" dt="2022-10-13T01:27:32.932" v="1781" actId="14100"/>
        <pc:sldMkLst>
          <pc:docMk/>
          <pc:sldMk cId="2856447591" sldId="256"/>
        </pc:sldMkLst>
        <pc:spChg chg="mod">
          <ac:chgData name="Julius Walls" userId="261ba88c071f4849" providerId="LiveId" clId="{33744FF3-85CE-4662-B422-A0703E3FCB86}" dt="2022-10-13T01:27:32.932" v="1781" actId="14100"/>
          <ac:spMkLst>
            <pc:docMk/>
            <pc:sldMk cId="2856447591" sldId="256"/>
            <ac:spMk id="2" creationId="{76392FD3-F17E-7ED6-CCAB-C35CB8EEF564}"/>
          </ac:spMkLst>
        </pc:spChg>
        <pc:spChg chg="mod">
          <ac:chgData name="Julius Walls" userId="261ba88c071f4849" providerId="LiveId" clId="{33744FF3-85CE-4662-B422-A0703E3FCB86}" dt="2022-10-13T01:22:22.686" v="1761" actId="403"/>
          <ac:spMkLst>
            <pc:docMk/>
            <pc:sldMk cId="2856447591" sldId="256"/>
            <ac:spMk id="3" creationId="{1EDA8631-7EDB-AAD1-98F1-C0C9A5937626}"/>
          </ac:spMkLst>
        </pc:spChg>
      </pc:sldChg>
      <pc:sldChg chg="modSp del mod">
        <pc:chgData name="Julius Walls" userId="261ba88c071f4849" providerId="LiveId" clId="{33744FF3-85CE-4662-B422-A0703E3FCB86}" dt="2022-10-13T00:36:57.289" v="1047" actId="47"/>
        <pc:sldMkLst>
          <pc:docMk/>
          <pc:sldMk cId="1761307310" sldId="257"/>
        </pc:sldMkLst>
        <pc:spChg chg="mod">
          <ac:chgData name="Julius Walls" userId="261ba88c071f4849" providerId="LiveId" clId="{33744FF3-85CE-4662-B422-A0703E3FCB86}" dt="2022-10-13T00:02:45.278" v="512" actId="113"/>
          <ac:spMkLst>
            <pc:docMk/>
            <pc:sldMk cId="1761307310" sldId="257"/>
            <ac:spMk id="2" creationId="{85DC1DC6-3F9E-742A-743E-F1AA24AF0FD2}"/>
          </ac:spMkLst>
        </pc:spChg>
        <pc:spChg chg="mod">
          <ac:chgData name="Julius Walls" userId="261ba88c071f4849" providerId="LiveId" clId="{33744FF3-85CE-4662-B422-A0703E3FCB86}" dt="2022-10-13T00:02:31.478" v="509" actId="14100"/>
          <ac:spMkLst>
            <pc:docMk/>
            <pc:sldMk cId="1761307310" sldId="257"/>
            <ac:spMk id="3" creationId="{7AF0679A-6811-E3B6-F90A-2DEA16A90CA8}"/>
          </ac:spMkLst>
        </pc:spChg>
      </pc:sldChg>
      <pc:sldChg chg="modSp del mod ord">
        <pc:chgData name="Julius Walls" userId="261ba88c071f4849" providerId="LiveId" clId="{33744FF3-85CE-4662-B422-A0703E3FCB86}" dt="2022-10-13T00:36:44.071" v="1046" actId="47"/>
        <pc:sldMkLst>
          <pc:docMk/>
          <pc:sldMk cId="3329816575" sldId="258"/>
        </pc:sldMkLst>
        <pc:spChg chg="mod">
          <ac:chgData name="Julius Walls" userId="261ba88c071f4849" providerId="LiveId" clId="{33744FF3-85CE-4662-B422-A0703E3FCB86}" dt="2022-10-13T00:32:57.605" v="952" actId="21"/>
          <ac:spMkLst>
            <pc:docMk/>
            <pc:sldMk cId="3329816575" sldId="258"/>
            <ac:spMk id="2" creationId="{7A44838B-B55C-E238-D480-012695746473}"/>
          </ac:spMkLst>
        </pc:spChg>
        <pc:spChg chg="mod">
          <ac:chgData name="Julius Walls" userId="261ba88c071f4849" providerId="LiveId" clId="{33744FF3-85CE-4662-B422-A0703E3FCB86}" dt="2022-10-13T00:35:06.107" v="985" actId="21"/>
          <ac:spMkLst>
            <pc:docMk/>
            <pc:sldMk cId="3329816575" sldId="258"/>
            <ac:spMk id="3" creationId="{58925CF5-20B3-8286-CFAD-CFC4B9B2E6C2}"/>
          </ac:spMkLst>
        </pc:spChg>
      </pc:sldChg>
      <pc:sldChg chg="del">
        <pc:chgData name="Julius Walls" userId="261ba88c071f4849" providerId="LiveId" clId="{33744FF3-85CE-4662-B422-A0703E3FCB86}" dt="2022-10-13T00:32:41.247" v="951" actId="47"/>
        <pc:sldMkLst>
          <pc:docMk/>
          <pc:sldMk cId="3332674188" sldId="259"/>
        </pc:sldMkLst>
      </pc:sldChg>
      <pc:sldChg chg="modSp mod ord">
        <pc:chgData name="Julius Walls" userId="261ba88c071f4849" providerId="LiveId" clId="{33744FF3-85CE-4662-B422-A0703E3FCB86}" dt="2022-10-13T01:31:20.526" v="1820" actId="20577"/>
        <pc:sldMkLst>
          <pc:docMk/>
          <pc:sldMk cId="135106239" sldId="260"/>
        </pc:sldMkLst>
        <pc:spChg chg="mod">
          <ac:chgData name="Julius Walls" userId="261ba88c071f4849" providerId="LiveId" clId="{33744FF3-85CE-4662-B422-A0703E3FCB86}" dt="2022-10-13T01:28:24.544" v="1806" actId="20577"/>
          <ac:spMkLst>
            <pc:docMk/>
            <pc:sldMk cId="135106239" sldId="260"/>
            <ac:spMk id="2" creationId="{233119D0-3603-09C3-F21A-35C68B6C3319}"/>
          </ac:spMkLst>
        </pc:spChg>
        <pc:spChg chg="mod">
          <ac:chgData name="Julius Walls" userId="261ba88c071f4849" providerId="LiveId" clId="{33744FF3-85CE-4662-B422-A0703E3FCB86}" dt="2022-10-13T01:31:20.526" v="1820" actId="20577"/>
          <ac:spMkLst>
            <pc:docMk/>
            <pc:sldMk cId="135106239" sldId="260"/>
            <ac:spMk id="3" creationId="{9EE19F8C-A8A0-45AB-3EDE-884188CB26C7}"/>
          </ac:spMkLst>
        </pc:spChg>
      </pc:sldChg>
      <pc:sldChg chg="modSp mod ord">
        <pc:chgData name="Julius Walls" userId="261ba88c071f4849" providerId="LiveId" clId="{33744FF3-85CE-4662-B422-A0703E3FCB86}" dt="2022-10-13T01:27:42.381" v="1787" actId="20577"/>
        <pc:sldMkLst>
          <pc:docMk/>
          <pc:sldMk cId="1458923228" sldId="261"/>
        </pc:sldMkLst>
        <pc:spChg chg="mod">
          <ac:chgData name="Julius Walls" userId="261ba88c071f4849" providerId="LiveId" clId="{33744FF3-85CE-4662-B422-A0703E3FCB86}" dt="2022-10-13T01:27:42.381" v="1787" actId="20577"/>
          <ac:spMkLst>
            <pc:docMk/>
            <pc:sldMk cId="1458923228" sldId="261"/>
            <ac:spMk id="2" creationId="{EE8269DE-EDF9-5308-16A2-F282294D9BAB}"/>
          </ac:spMkLst>
        </pc:spChg>
        <pc:spChg chg="mod">
          <ac:chgData name="Julius Walls" userId="261ba88c071f4849" providerId="LiveId" clId="{33744FF3-85CE-4662-B422-A0703E3FCB86}" dt="2022-10-13T01:25:55.543" v="1764" actId="120"/>
          <ac:spMkLst>
            <pc:docMk/>
            <pc:sldMk cId="1458923228" sldId="261"/>
            <ac:spMk id="3" creationId="{423F76B2-E277-D4EA-44EA-2DA8BD0F39CF}"/>
          </ac:spMkLst>
        </pc:spChg>
      </pc:sldChg>
      <pc:sldChg chg="del">
        <pc:chgData name="Julius Walls" userId="261ba88c071f4849" providerId="LiveId" clId="{33744FF3-85CE-4662-B422-A0703E3FCB86}" dt="2022-10-12T23:33:11.064" v="142" actId="47"/>
        <pc:sldMkLst>
          <pc:docMk/>
          <pc:sldMk cId="2969227765" sldId="262"/>
        </pc:sldMkLst>
      </pc:sldChg>
      <pc:sldChg chg="modSp mod ord">
        <pc:chgData name="Julius Walls" userId="261ba88c071f4849" providerId="LiveId" clId="{33744FF3-85CE-4662-B422-A0703E3FCB86}" dt="2022-10-13T01:28:07.409" v="1800" actId="20577"/>
        <pc:sldMkLst>
          <pc:docMk/>
          <pc:sldMk cId="2295391968" sldId="263"/>
        </pc:sldMkLst>
        <pc:spChg chg="mod">
          <ac:chgData name="Julius Walls" userId="261ba88c071f4849" providerId="LiveId" clId="{33744FF3-85CE-4662-B422-A0703E3FCB86}" dt="2022-10-13T01:28:07.409" v="1800" actId="20577"/>
          <ac:spMkLst>
            <pc:docMk/>
            <pc:sldMk cId="2295391968" sldId="263"/>
            <ac:spMk id="2" creationId="{A97A611F-FDDB-1B27-EA8C-71384A4FEC90}"/>
          </ac:spMkLst>
        </pc:spChg>
        <pc:spChg chg="mod">
          <ac:chgData name="Julius Walls" userId="261ba88c071f4849" providerId="LiveId" clId="{33744FF3-85CE-4662-B422-A0703E3FCB86}" dt="2022-10-13T01:20:28.638" v="1751" actId="27636"/>
          <ac:spMkLst>
            <pc:docMk/>
            <pc:sldMk cId="2295391968" sldId="263"/>
            <ac:spMk id="3" creationId="{8AC09D33-2545-6600-F2C6-E8F4F6F9FC7C}"/>
          </ac:spMkLst>
        </pc:spChg>
      </pc:sldChg>
      <pc:sldChg chg="modSp add mod">
        <pc:chgData name="Julius Walls" userId="261ba88c071f4849" providerId="LiveId" clId="{33744FF3-85CE-4662-B422-A0703E3FCB86}" dt="2022-10-13T01:27:52.312" v="1793" actId="20577"/>
        <pc:sldMkLst>
          <pc:docMk/>
          <pc:sldMk cId="2060173001" sldId="264"/>
        </pc:sldMkLst>
        <pc:spChg chg="mod">
          <ac:chgData name="Julius Walls" userId="261ba88c071f4849" providerId="LiveId" clId="{33744FF3-85CE-4662-B422-A0703E3FCB86}" dt="2022-10-13T01:27:52.312" v="1793" actId="20577"/>
          <ac:spMkLst>
            <pc:docMk/>
            <pc:sldMk cId="2060173001" sldId="264"/>
            <ac:spMk id="2" creationId="{EE8269DE-EDF9-5308-16A2-F282294D9BAB}"/>
          </ac:spMkLst>
        </pc:spChg>
        <pc:spChg chg="mod">
          <ac:chgData name="Julius Walls" userId="261ba88c071f4849" providerId="LiveId" clId="{33744FF3-85CE-4662-B422-A0703E3FCB86}" dt="2022-10-13T01:27:04.072" v="1773" actId="255"/>
          <ac:spMkLst>
            <pc:docMk/>
            <pc:sldMk cId="2060173001" sldId="264"/>
            <ac:spMk id="3" creationId="{423F76B2-E277-D4EA-44EA-2DA8BD0F39CF}"/>
          </ac:spMkLst>
        </pc:spChg>
      </pc:sldChg>
      <pc:sldChg chg="modSp add mod">
        <pc:chgData name="Julius Walls" userId="261ba88c071f4849" providerId="LiveId" clId="{33744FF3-85CE-4662-B422-A0703E3FCB86}" dt="2022-10-13T01:19:33.398" v="1740" actId="14100"/>
        <pc:sldMkLst>
          <pc:docMk/>
          <pc:sldMk cId="3296362196" sldId="265"/>
        </pc:sldMkLst>
        <pc:spChg chg="mod">
          <ac:chgData name="Julius Walls" userId="261ba88c071f4849" providerId="LiveId" clId="{33744FF3-85CE-4662-B422-A0703E3FCB86}" dt="2022-10-13T01:18:35.467" v="1707" actId="1035"/>
          <ac:spMkLst>
            <pc:docMk/>
            <pc:sldMk cId="3296362196" sldId="265"/>
            <ac:spMk id="2" creationId="{85DC1DC6-3F9E-742A-743E-F1AA24AF0FD2}"/>
          </ac:spMkLst>
        </pc:spChg>
        <pc:spChg chg="mod">
          <ac:chgData name="Julius Walls" userId="261ba88c071f4849" providerId="LiveId" clId="{33744FF3-85CE-4662-B422-A0703E3FCB86}" dt="2022-10-13T01:19:33.398" v="1740" actId="14100"/>
          <ac:spMkLst>
            <pc:docMk/>
            <pc:sldMk cId="3296362196" sldId="265"/>
            <ac:spMk id="3" creationId="{7AF0679A-6811-E3B6-F90A-2DEA16A90CA8}"/>
          </ac:spMkLst>
        </pc:spChg>
      </pc:sldChg>
      <pc:sldChg chg="addSp delSp modSp new mod">
        <pc:chgData name="Julius Walls" userId="261ba88c071f4849" providerId="LiveId" clId="{33744FF3-85CE-4662-B422-A0703E3FCB86}" dt="2022-10-13T00:43:25.065" v="1179" actId="1076"/>
        <pc:sldMkLst>
          <pc:docMk/>
          <pc:sldMk cId="2378917629" sldId="266"/>
        </pc:sldMkLst>
        <pc:spChg chg="mod">
          <ac:chgData name="Julius Walls" userId="261ba88c071f4849" providerId="LiveId" clId="{33744FF3-85CE-4662-B422-A0703E3FCB86}" dt="2022-10-13T00:18:12.782" v="583" actId="20577"/>
          <ac:spMkLst>
            <pc:docMk/>
            <pc:sldMk cId="2378917629" sldId="266"/>
            <ac:spMk id="2" creationId="{E4C59AB4-5C53-9F20-B9D2-355D90645EF2}"/>
          </ac:spMkLst>
        </pc:spChg>
        <pc:spChg chg="mod">
          <ac:chgData name="Julius Walls" userId="261ba88c071f4849" providerId="LiveId" clId="{33744FF3-85CE-4662-B422-A0703E3FCB86}" dt="2022-10-13T00:39:57.553" v="1103" actId="313"/>
          <ac:spMkLst>
            <pc:docMk/>
            <pc:sldMk cId="2378917629" sldId="266"/>
            <ac:spMk id="3" creationId="{3DF0DB35-0A57-E415-534E-75D2D502D766}"/>
          </ac:spMkLst>
        </pc:spChg>
        <pc:grpChg chg="mod">
          <ac:chgData name="Julius Walls" userId="261ba88c071f4849" providerId="LiveId" clId="{33744FF3-85CE-4662-B422-A0703E3FCB86}" dt="2022-10-13T00:08:14.988" v="526"/>
          <ac:grpSpMkLst>
            <pc:docMk/>
            <pc:sldMk cId="2378917629" sldId="266"/>
            <ac:grpSpMk id="11" creationId="{C5F5C337-399E-38BD-05D4-8E02B6DE15AE}"/>
          </ac:grpSpMkLst>
        </pc:grpChg>
        <pc:picChg chg="add mod modCrop">
          <ac:chgData name="Julius Walls" userId="261ba88c071f4849" providerId="LiveId" clId="{33744FF3-85CE-4662-B422-A0703E3FCB86}" dt="2022-10-13T00:15:10.128" v="549" actId="14100"/>
          <ac:picMkLst>
            <pc:docMk/>
            <pc:sldMk cId="2378917629" sldId="266"/>
            <ac:picMk id="5" creationId="{71781BA4-7165-8720-BB80-A8452736AA17}"/>
          </ac:picMkLst>
        </pc:picChg>
        <pc:inkChg chg="add mod">
          <ac:chgData name="Julius Walls" userId="261ba88c071f4849" providerId="LiveId" clId="{33744FF3-85CE-4662-B422-A0703E3FCB86}" dt="2022-10-13T00:15:43.793" v="558" actId="14100"/>
          <ac:inkMkLst>
            <pc:docMk/>
            <pc:sldMk cId="2378917629" sldId="266"/>
            <ac:inkMk id="6" creationId="{2EEEA3E2-9F37-CF08-3D32-82505766E19A}"/>
          </ac:inkMkLst>
        </pc:inkChg>
        <pc:inkChg chg="add mod">
          <ac:chgData name="Julius Walls" userId="261ba88c071f4849" providerId="LiveId" clId="{33744FF3-85CE-4662-B422-A0703E3FCB86}" dt="2022-10-13T00:16:39.013" v="567" actId="14100"/>
          <ac:inkMkLst>
            <pc:docMk/>
            <pc:sldMk cId="2378917629" sldId="266"/>
            <ac:inkMk id="7" creationId="{358D2D62-3B52-5DAD-50D8-0BA5E5DCEEDB}"/>
          </ac:inkMkLst>
        </pc:inkChg>
        <pc:inkChg chg="add">
          <ac:chgData name="Julius Walls" userId="261ba88c071f4849" providerId="LiveId" clId="{33744FF3-85CE-4662-B422-A0703E3FCB86}" dt="2022-10-13T00:07:51.004" v="521" actId="9405"/>
          <ac:inkMkLst>
            <pc:docMk/>
            <pc:sldMk cId="2378917629" sldId="266"/>
            <ac:inkMk id="8" creationId="{3DB8DE97-07CA-E0F0-DD7B-55B0F42C9FB4}"/>
          </ac:inkMkLst>
        </pc:inkChg>
        <pc:inkChg chg="add del mod">
          <ac:chgData name="Julius Walls" userId="261ba88c071f4849" providerId="LiveId" clId="{33744FF3-85CE-4662-B422-A0703E3FCB86}" dt="2022-10-13T00:08:15.851" v="527" actId="9405"/>
          <ac:inkMkLst>
            <pc:docMk/>
            <pc:sldMk cId="2378917629" sldId="266"/>
            <ac:inkMk id="9" creationId="{18E79DAF-4E61-BB38-89A4-A31A9226F05A}"/>
          </ac:inkMkLst>
        </pc:inkChg>
        <pc:inkChg chg="add del mod">
          <ac:chgData name="Julius Walls" userId="261ba88c071f4849" providerId="LiveId" clId="{33744FF3-85CE-4662-B422-A0703E3FCB86}" dt="2022-10-13T00:08:14.988" v="526"/>
          <ac:inkMkLst>
            <pc:docMk/>
            <pc:sldMk cId="2378917629" sldId="266"/>
            <ac:inkMk id="10" creationId="{AA1A4485-9608-418F-CB26-BACEDE389F80}"/>
          </ac:inkMkLst>
        </pc:inkChg>
        <pc:inkChg chg="add mod">
          <ac:chgData name="Julius Walls" userId="261ba88c071f4849" providerId="LiveId" clId="{33744FF3-85CE-4662-B422-A0703E3FCB86}" dt="2022-10-13T00:43:25.065" v="1179" actId="1076"/>
          <ac:inkMkLst>
            <pc:docMk/>
            <pc:sldMk cId="2378917629" sldId="266"/>
            <ac:inkMk id="12" creationId="{980CB24A-6300-9A98-C360-EA69EF95DA1F}"/>
          </ac:inkMkLst>
        </pc:inkChg>
      </pc:sldChg>
      <pc:sldChg chg="modSp add mod ord">
        <pc:chgData name="Julius Walls" userId="261ba88c071f4849" providerId="LiveId" clId="{33744FF3-85CE-4662-B422-A0703E3FCB86}" dt="2022-10-13T01:16:44.296" v="1664" actId="20577"/>
        <pc:sldMkLst>
          <pc:docMk/>
          <pc:sldMk cId="3176323094" sldId="267"/>
        </pc:sldMkLst>
        <pc:spChg chg="mod">
          <ac:chgData name="Julius Walls" userId="261ba88c071f4849" providerId="LiveId" clId="{33744FF3-85CE-4662-B422-A0703E3FCB86}" dt="2022-10-13T00:22:53.219" v="648" actId="20577"/>
          <ac:spMkLst>
            <pc:docMk/>
            <pc:sldMk cId="3176323094" sldId="267"/>
            <ac:spMk id="2" creationId="{85DC1DC6-3F9E-742A-743E-F1AA24AF0FD2}"/>
          </ac:spMkLst>
        </pc:spChg>
        <pc:spChg chg="mod">
          <ac:chgData name="Julius Walls" userId="261ba88c071f4849" providerId="LiveId" clId="{33744FF3-85CE-4662-B422-A0703E3FCB86}" dt="2022-10-13T01:16:44.296" v="1664" actId="20577"/>
          <ac:spMkLst>
            <pc:docMk/>
            <pc:sldMk cId="3176323094" sldId="267"/>
            <ac:spMk id="3" creationId="{7AF0679A-6811-E3B6-F90A-2DEA16A90CA8}"/>
          </ac:spMkLst>
        </pc:spChg>
      </pc:sldChg>
      <pc:sldChg chg="modSp new mod">
        <pc:chgData name="Julius Walls" userId="261ba88c071f4849" providerId="LiveId" clId="{33744FF3-85CE-4662-B422-A0703E3FCB86}" dt="2022-10-13T01:30:31.662" v="1817"/>
        <pc:sldMkLst>
          <pc:docMk/>
          <pc:sldMk cId="3275308697" sldId="268"/>
        </pc:sldMkLst>
        <pc:spChg chg="mod">
          <ac:chgData name="Julius Walls" userId="261ba88c071f4849" providerId="LiveId" clId="{33744FF3-85CE-4662-B422-A0703E3FCB86}" dt="2022-10-13T01:28:52.566" v="1809" actId="403"/>
          <ac:spMkLst>
            <pc:docMk/>
            <pc:sldMk cId="3275308697" sldId="268"/>
            <ac:spMk id="2" creationId="{7A654435-EEC9-46C1-EC0D-4B37D54FE561}"/>
          </ac:spMkLst>
        </pc:spChg>
        <pc:spChg chg="mod">
          <ac:chgData name="Julius Walls" userId="261ba88c071f4849" providerId="LiveId" clId="{33744FF3-85CE-4662-B422-A0703E3FCB86}" dt="2022-10-13T01:30:31.662" v="1817"/>
          <ac:spMkLst>
            <pc:docMk/>
            <pc:sldMk cId="3275308697" sldId="268"/>
            <ac:spMk id="3" creationId="{B6AF4B4E-A2FF-FF0B-E888-66DDE5FDEC72}"/>
          </ac:spMkLst>
        </pc:spChg>
      </pc:sldChg>
    </pc:docChg>
  </pc:docChgLst>
  <pc:docChgLst>
    <pc:chgData name="Julius Walls" userId="261ba88c071f4849" providerId="LiveId" clId="{F58EC64F-455F-D042-B10B-8C71F5F4BEC0}"/>
    <pc:docChg chg="undo custSel addSld modSld">
      <pc:chgData name="Julius Walls" userId="261ba88c071f4849" providerId="LiveId" clId="{F58EC64F-455F-D042-B10B-8C71F5F4BEC0}" dt="2022-10-12T10:56:52.335" v="250" actId="27636"/>
      <pc:docMkLst>
        <pc:docMk/>
      </pc:docMkLst>
      <pc:sldChg chg="modSp">
        <pc:chgData name="Julius Walls" userId="261ba88c071f4849" providerId="LiveId" clId="{F58EC64F-455F-D042-B10B-8C71F5F4BEC0}" dt="2022-10-12T10:41:44.415" v="117" actId="20577"/>
        <pc:sldMkLst>
          <pc:docMk/>
          <pc:sldMk cId="2856447591" sldId="256"/>
        </pc:sldMkLst>
        <pc:spChg chg="mod">
          <ac:chgData name="Julius Walls" userId="261ba88c071f4849" providerId="LiveId" clId="{F58EC64F-455F-D042-B10B-8C71F5F4BEC0}" dt="2022-10-12T10:40:58.292" v="80" actId="27636"/>
          <ac:spMkLst>
            <pc:docMk/>
            <pc:sldMk cId="2856447591" sldId="256"/>
            <ac:spMk id="2" creationId="{76392FD3-F17E-7ED6-CCAB-C35CB8EEF564}"/>
          </ac:spMkLst>
        </pc:spChg>
        <pc:spChg chg="mod">
          <ac:chgData name="Julius Walls" userId="261ba88c071f4849" providerId="LiveId" clId="{F58EC64F-455F-D042-B10B-8C71F5F4BEC0}" dt="2022-10-12T10:41:44.415" v="117" actId="20577"/>
          <ac:spMkLst>
            <pc:docMk/>
            <pc:sldMk cId="2856447591" sldId="256"/>
            <ac:spMk id="3" creationId="{1EDA8631-7EDB-AAD1-98F1-C0C9A5937626}"/>
          </ac:spMkLst>
        </pc:spChg>
      </pc:sldChg>
      <pc:sldChg chg="modSp">
        <pc:chgData name="Julius Walls" userId="261ba88c071f4849" providerId="LiveId" clId="{F58EC64F-455F-D042-B10B-8C71F5F4BEC0}" dt="2022-10-09T17:01:56.553" v="38" actId="20577"/>
        <pc:sldMkLst>
          <pc:docMk/>
          <pc:sldMk cId="3329816575" sldId="258"/>
        </pc:sldMkLst>
        <pc:spChg chg="mod">
          <ac:chgData name="Julius Walls" userId="261ba88c071f4849" providerId="LiveId" clId="{F58EC64F-455F-D042-B10B-8C71F5F4BEC0}" dt="2022-10-09T17:01:56.553" v="38" actId="20577"/>
          <ac:spMkLst>
            <pc:docMk/>
            <pc:sldMk cId="3329816575" sldId="258"/>
            <ac:spMk id="3" creationId="{58925CF5-20B3-8286-CFAD-CFC4B9B2E6C2}"/>
          </ac:spMkLst>
        </pc:spChg>
      </pc:sldChg>
      <pc:sldChg chg="modSp new">
        <pc:chgData name="Julius Walls" userId="261ba88c071f4849" providerId="LiveId" clId="{F58EC64F-455F-D042-B10B-8C71F5F4BEC0}" dt="2022-10-09T16:59:11.435" v="37" actId="20577"/>
        <pc:sldMkLst>
          <pc:docMk/>
          <pc:sldMk cId="135106239" sldId="260"/>
        </pc:sldMkLst>
        <pc:spChg chg="mod">
          <ac:chgData name="Julius Walls" userId="261ba88c071f4849" providerId="LiveId" clId="{F58EC64F-455F-D042-B10B-8C71F5F4BEC0}" dt="2022-10-09T16:59:11.435" v="37" actId="20577"/>
          <ac:spMkLst>
            <pc:docMk/>
            <pc:sldMk cId="135106239" sldId="260"/>
            <ac:spMk id="3" creationId="{9EE19F8C-A8A0-45AB-3EDE-884188CB26C7}"/>
          </ac:spMkLst>
        </pc:spChg>
      </pc:sldChg>
      <pc:sldChg chg="modSp new">
        <pc:chgData name="Julius Walls" userId="261ba88c071f4849" providerId="LiveId" clId="{F58EC64F-455F-D042-B10B-8C71F5F4BEC0}" dt="2022-10-12T10:47:47.901" v="146" actId="27636"/>
        <pc:sldMkLst>
          <pc:docMk/>
          <pc:sldMk cId="1458923228" sldId="261"/>
        </pc:sldMkLst>
        <pc:spChg chg="mod">
          <ac:chgData name="Julius Walls" userId="261ba88c071f4849" providerId="LiveId" clId="{F58EC64F-455F-D042-B10B-8C71F5F4BEC0}" dt="2022-10-12T10:42:06.420" v="135" actId="20577"/>
          <ac:spMkLst>
            <pc:docMk/>
            <pc:sldMk cId="1458923228" sldId="261"/>
            <ac:spMk id="2" creationId="{EE8269DE-EDF9-5308-16A2-F282294D9BAB}"/>
          </ac:spMkLst>
        </pc:spChg>
        <pc:spChg chg="mod">
          <ac:chgData name="Julius Walls" userId="261ba88c071f4849" providerId="LiveId" clId="{F58EC64F-455F-D042-B10B-8C71F5F4BEC0}" dt="2022-10-12T10:47:47.901" v="146" actId="27636"/>
          <ac:spMkLst>
            <pc:docMk/>
            <pc:sldMk cId="1458923228" sldId="261"/>
            <ac:spMk id="3" creationId="{423F76B2-E277-D4EA-44EA-2DA8BD0F39CF}"/>
          </ac:spMkLst>
        </pc:spChg>
      </pc:sldChg>
      <pc:sldChg chg="modSp new">
        <pc:chgData name="Julius Walls" userId="261ba88c071f4849" providerId="LiveId" clId="{F58EC64F-455F-D042-B10B-8C71F5F4BEC0}" dt="2022-10-12T10:56:52.335" v="250" actId="27636"/>
        <pc:sldMkLst>
          <pc:docMk/>
          <pc:sldMk cId="2969227765" sldId="262"/>
        </pc:sldMkLst>
        <pc:spChg chg="mod">
          <ac:chgData name="Julius Walls" userId="261ba88c071f4849" providerId="LiveId" clId="{F58EC64F-455F-D042-B10B-8C71F5F4BEC0}" dt="2022-10-12T10:56:52.335" v="250" actId="27636"/>
          <ac:spMkLst>
            <pc:docMk/>
            <pc:sldMk cId="2969227765" sldId="262"/>
            <ac:spMk id="3" creationId="{5707B810-D7B2-7C6A-DEAE-83B2A60F00A9}"/>
          </ac:spMkLst>
        </pc:spChg>
      </pc:sldChg>
      <pc:sldChg chg="modSp new">
        <pc:chgData name="Julius Walls" userId="261ba88c071f4849" providerId="LiveId" clId="{F58EC64F-455F-D042-B10B-8C71F5F4BEC0}" dt="2022-10-12T10:51:44.317" v="248" actId="20577"/>
        <pc:sldMkLst>
          <pc:docMk/>
          <pc:sldMk cId="2295391968" sldId="263"/>
        </pc:sldMkLst>
        <pc:spChg chg="mod">
          <ac:chgData name="Julius Walls" userId="261ba88c071f4849" providerId="LiveId" clId="{F58EC64F-455F-D042-B10B-8C71F5F4BEC0}" dt="2022-10-12T10:51:44.317" v="248" actId="20577"/>
          <ac:spMkLst>
            <pc:docMk/>
            <pc:sldMk cId="2295391968" sldId="263"/>
            <ac:spMk id="3" creationId="{8AC09D33-2545-6600-F2C6-E8F4F6F9FC7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3T00:06:59.883"/>
    </inkml:context>
    <inkml:brush xml:id="br0">
      <inkml:brushProperty name="width" value="0.05" units="cm"/>
      <inkml:brushProperty name="height" value="0.05" units="cm"/>
      <inkml:brushProperty name="color" value="#E71224"/>
    </inkml:brush>
  </inkml:definitions>
  <inkml:trace contextRef="#ctx0" brushRef="#br0">8725 448 24575,'2'3'0,"1"-1"0,-1 0 0,0 0 0,1 0 0,0 0 0,0 0 0,0-1 0,0 1 0,0-1 0,0 1 0,0-1 0,7 2 0,5 3 0,116 46-7230,139 62 7676,-210-81 2541,-1-1 1943,-17-14-6063,57 9 1133,7 3 0,29 17-5112,180 68 2740,-205-75-708,-64-24 2940,-21-7 924,0 0 0,0 0 0,-1 2 0,31 19 0,-31-13 984,-15-10-514,0-1 0,0 0 0,14 6 0,6 2-1254,-1 0 0,-1 1 0,0 1 0,32 25 0,-40-27 0,1 0 0,30 15 0,-24-15 0,123 70-6784,-109-64 8024,1-2 0,1 0 0,69 19 0,13 6 584,-68-22-1824,69 28 0,-67-28 0,0-1 0,1-3 0,65 12 0,73 20 0,-177-42 0,1-1 0,0-1 0,0-1 0,23 3 0,-25-4 0,0 1 0,0 0 0,-1 1 0,0 1 0,30 13 0,17 4 0,59 24 0,-90-33 0,0 0 0,1-2 0,40 9 0,-43-14 0,-1 1 0,0 1 0,-1 1 0,41 19 0,308 126 0,-239-101 0,119 39 0,-130-49 0,346 108-6711,-444-142 6638,-5-3 73,47 15 0,75 32 0,-16 11 4573,-51-24-2362,34 13-2211,110 57 0,-200-95 0,-1 1 0,-1 0 0,35 34 0,-14-11 0,-36-33 0,-1-1 0,0 2 0,0-1 0,-1 1 0,0-1 0,5 11 0,-5-9 0,1 0 0,0 0 0,0 0 0,1 0 0,1-1 0,0 0 0,0 0 0,1-1 0,17 11 0,6 0 0,67 29 0,-55-31 0,1-1 0,87 17 0,-47-12 0,-70-17 0,0 0 0,0-1 0,1-1 0,32 0 0,-2 0 0,-38 0 0,0 0 0,1 1 0,-1 0 0,16 5 0,9 3 0,-7-6 0,-17-2 0,-1-1 0,1 1 0,-1 0 0,1 1 0,10 4 0,-18-6 0,-1-1 0,1 1 0,0 0 0,0 0 0,-1 1 0,1-1 0,-1 0 0,1 0 0,-1 0 0,1 1 0,-1-1 0,0 1 0,0-1 0,0 1 0,0-1 0,0 1 0,-1-1 0,1 1 0,-1 0 0,1-1 0,-1 1 0,1 0 0,-1-1 0,0 1 0,0 0 0,0 0 0,-1-1 0,1 1 0,-1 1 0,-3 10 0,3-10 0,0 0 0,0-1 0,0 1 0,0 0 0,1-1 0,0 5 0,0-7 0,0 1 0,0 0 0,0 0 0,0-1 0,1 1 0,-1 0 0,0-1 0,1 1 0,-1 0 0,1-1 0,-1 1 0,1 0 0,-1-1 0,1 1 0,0-1 0,-1 1 0,1-1 0,0 1 0,0-1 0,-1 1 0,1-1 0,0 0 0,0 1 0,0-1 0,0 0 0,0 1 0,1-1 0,11 2 0,0 0 0,0-1 0,0 0 0,0-1 0,0 0 0,14-2 0,11 0 0,10 2 0,90 0 0,-133 0 0,0 1 0,0 0 0,0 0 0,0 0 0,-1 0 0,1 0 0,-1 1 0,1-1 0,-1 1 0,0 0 0,0 0 0,0 1 0,0-1 0,0 1 0,0-1 0,-1 1 0,5 5 0,4 4 0,-2 1 0,0 0 0,10 19 0,-13-19 0,2 0 0,16 19 0,-21-27 0,1 0 0,-1 0 0,-1 0 0,1 0 0,-1 0 0,0 1 0,4 11 0,-5-8 0,0 1 0,-1 0 0,0 19 0,-2-14 0,2 0 0,0-1 0,2 1 0,0-1 0,0 0 0,2 1 0,0-1 0,2-1 0,8 16 0,6 6 0,-11-17 0,2 1 0,0-1 0,22 23 0,-18-23 0,-1 0 0,-1 1 0,18 33 0,34 44 0,-50-76 0,-9-12 0,0 2 0,0-1 0,9 20 0,-11-20 0,0 0 0,12 15 0,-10-15 0,-1 0 0,7 13 0,-1 9 0,-7-18 0,0-1 0,11 18 0,5 4 0,17 36 0,-32-57 0,-1 1 0,0-1 0,-2 1 0,0 0 0,-1 0 0,0 16 0,15 360 0,-5-43 0,-13-234 0,1 840 0,9-821 0,-3-57 0,-5-63 0,0-1 0,1 1 0,1-1 0,0 0 0,1 0 0,7 13 0,-7-18 0,-1-1 0,1 1 0,0-1 0,0 0 0,1 0 0,0 0 0,0 0 0,0-1 0,1 1 0,-1-1 0,2 0 0,-1-1 0,9 5 0,-13-7 0,1 0 0,-1 1 0,0-1 0,0 0 0,0 1 0,0-1 0,0 1 0,0 0 0,-1-1 0,1 1 0,-1 0 0,1 0 0,-1 0 0,0 0 0,0 0 0,1 3 0,0 3 0,0 0 0,0 0 0,-1 10 0,1 0 0,6 235 0,-9-160 0,1-32-89,4 229 289,3-193-821,23 97 1,25 31-7286,30 157 5622,-60-190 4552,-6 199 0,-19-255-2602,-2 89-1212,-22-1-354,-37 64 4697,-2 13-3011,20 5-3125,38 6 12704,7-170-7410,-3-131-1955,0 1 0,-2-1 0,-6 19 0,-3 18 0,7 11 0,5 72 0,2-49 0,-2 271 1702,0 176-8777,0-291 6569,0 1 5255,-5-119-5638,-35 160-8412,30-198 13150,4 128 0,1 3-227,-33 11-10406,30-183 7841,-3 67 0,13 44 2499,0-47-2442,-2 391-7898,-2-464 8220,-2 0-1,-10 39 0,-4 22 1043,7 46-2478,3-24 0,7-1 0,-1 2 0,2-115 0,0 0 0,0 0 0,0 0 0,-1 0 0,1 0 0,0 0 0,-1 0 0,0 0 0,1 0 0,-1 0 0,1 0 0,-1 0 0,0 0 0,0 0 0,0 0 0,0-1 0,0 1 0,0 0 0,0 0 0,-1 0 0,0 0 0,-1 0 0,1-1 0,0 1 0,-1 0 0,1-1 0,0 1 0,-1-1 0,1 0 0,-1 1 0,-3-1 0,0 0 0,0-1 0,0 1 0,-1-1 0,1 0 0,0 0 0,0-1 0,0 1 0,-6-3 0,-18-9 0,13 5 0,0 1 0,-19-6 0,-138-31 0,47 12 0,-352-97 0,-91-23 0,284 69-6645,144 41 5750,85 27 759,-83-13 1,-61 0 1126,168 24-955,19 2 933,0 1 1,0 0-1,0 0 0,0 1 0,0 1 0,-23 2 0,-55 13-969,86-16-21,-1 0-1,1-1 0,0 0 1,0 0-1,-1 0 1,1 0-1,0-1 1,0 1-1,0-1 0,1-1 1,-9-3-1,-2 0-849,-60-20-6604,-3 5 5449,64 16 2655,0 0-1,0-1 0,0 0 1,1-1-1,-13-9 1,-15-6 479,-30-9 1168,-111-35 0,74 29-1076,-205-71-5778,53 18 1498,90 29 3877,-693-267-1109,498 178-3415,338 140 5678,21 8-1525,1 0-1,0 0 0,-12-7 0,17 8-138,0 0-1,0 0 1,0 0-1,0 0 1,0 0-1,1-1 1,-1 1-1,0 0 0,1 0 1,-1-2-1,-4-7 2681,-9-12-1858,7 11-1104,-1 0 1,0 0-1,-13-12 0,4 7-5,-61-53 0,68 61-15,-176-129-3503,141 107 2434,-1 2 1,-68-31-1,94 49 1084,-35-24 0,24 14 0,24 17 297,0-1 1,0 2-1,0-1 0,0 1 0,-1-1 1,1 2-1,-1-1 0,-13-1 0,10 1 625,0 0 0,-20-6 0,27 7-810,0-1 0,0 1 0,1-1 0,-1 0 0,1 0 0,-1 0 0,1 0 0,0 0 0,0-1-1,0 1 1,-3-5 0,-6-6-562,0 1 0,-1 1-1,0 0 1,-1 0-1,-27-15 1,-86-38-3287,89 45 3392,-556-241 1476,-36 25-2621,8 3 1698,-151-41-208,-10 24 0,471 151 0,32 6 0,16-16 0,48 6 151,162 74-151,38 19 0,-1 0 0,-20-7 0,18 9 1131,1 0 0,-22-12-1,33 15-753,1 0 0,-1-1 0,1 1 0,0-1 0,1 0 0,-1-1-1,1 1 1,-5-8 0,-11-17-377,-1 2 0,-2 1 0,-52-48 0,-140-112 0,191 167 0,-1 0 0,-39-23 0,-65-28 0,-4-4 0,52 29 0,-2 3 0,-139-53 0,42 18 0,-111-39 0,91 52 39,-108-36-1208,-150-59-1446,-384-141-424,29 4 3039,134 44 0,15-28 0,620 262 0,-60-19 0,83 31 2262,0-1-1,-29-14 0,51 22-2261,-1-1 0,0 1 0,0-1 0,0 1 0,1-1 0,-1 1 0,0-1 0,1 1 0,-1-1 0,0 0 0,1 1 0,-1-1 0,1 0 0,-1 1 0,1-2 0,0 2 0,0 0 0,0-1 0,0 1 0,0 0 0,0-1 0,0 1 0,0-1 0,0 1 0,0 0 0,0 0 0,0-1 0,1 1 0,-1 0 0,0-1 0,0 1 0,1 0 0,-1-1 0,0 1 0,0 0 0,1 0 0,-1-1 0,0 1 0,1 0 0,3-2 0,0 0 0,0 0 0,1 1 0,-1 0 0,6-2 0,8-2 0,-14 2 0,0 0 0,0 1 0,-1-1 0,1-1 0,-1 1 0,0 0 0,0-1 0,0 1 0,0-1 0,2-5 0,8-9 0,-2 4 0,-1 0 0,-1-1 0,12-27 0,10-47 0,-25 71 0,-2 7 0,13-22 0,-13 26 0,0 0 0,0-1 0,-1 1 0,0-1 0,-1 0 0,3-12 0,-4-34 0,-1 26 0,6-36 0,2 25 0,7-45 0,-2 15 0,1-1 0,-11 57 0,0-1 0,1 1 0,1 0 0,10-19 0,-5 11 0,-3 8 0,1 0 0,15-18 0,-16 21 0,0 1 0,0-1 0,-1 0 0,-1 0 0,6-16 0,-9 19 0,0 0 0,0 0 0,1-1 0,0 2 0,1-1 0,0 0 0,0 0 0,1 1 0,0 0 0,0 0 0,1 0 0,8-7 0,31-24 0,-24 18 0,31-19 0,47-35 0,-86 63 0,0-1 0,15-17 0,-17 17 0,0 0 0,14-10 0,108-79 0,-92 68 0,38-29 0,-53 41 0,0-1 0,-2-1 0,36-43 0,-45 48 0,85-93 0,64-74 0,-144 160 0,-2 0 0,17-34 0,21-56 0,-16 30 0,-7 10 0,22-81 0,-3 8 0,-22 79 0,-18 46 0,-2-2 0,-1 1 0,-1-1 0,7-39 0,-9-75 0,-2 101 0,1-1 0,15-46 0,-7 45 0,-8 19 0,2 0 0,1 1 0,0-1 0,17-23 0,107-153 0,11-46 0,-139 236 0,50-89 0,-44 80 0,1 1 0,1 0 0,0 1 0,20-18 0,27-18 0,-3-2 0,61-74 0,131-155 0,-159 184 0,61-94 0,26-29 0,-158 201-105,210-210-6574,-87 90 6679,-82 78 0,-30 27 2488,42-60 0,-23 26-680,93-96-1021,15 4-4188,72-79-4549,-83 82 7512,-94 103 3900,-23 21-2836,-1-1 1,26-43-1,2-24 5035,-39 71-5661,34-44 0,4-6 0,1 3 0,23-57 0,-55 85 0,-15 30 0,1 0 0,1 1 0,21-28 0,27-26 0,34-39 0,216-219 0,-257 278 0,2 3 0,69-49 0,-107 87 0,22-12 0,-21 13 0,20-14 0,60-41 0,17-13 0,-80 53 0,2 0 0,1 2 0,74-34 0,-87 43 0,0 0 0,-1-2 0,28-23 0,-15 11 0,171-136 0,-69 54 0,-121 96 0,17-21 0,-18 19 0,19-17 0,4-1 0,-28 22 0,2 1 0,0 0 0,16-10 0,-10 8 0,-1 0 0,17-17 0,-23 19 0,-9 9 0,1-1 0,-1 0 0,1 1 0,0-1 0,-1 1 0,1 0 0,0 0 0,0 0 0,0 0 0,0 0 0,0 0 0,0 0 0,1 1 0,-1 0 0,0-1 0,0 1 0,0 0 0,1 0 0,-1 0 0,0 1 0,0-1 0,6 2 0,7 1 0,0 1 0,0 1 0,20 9 0,3-1 0,182 44 0,-135-39 0,-68-15 0,0 1 0,0 0 0,-1 0 0,1 1 0,25 11 0,-26-8 0,1 0 0,1-2 0,-1 0 0,2 0 0,27 4 0,-4-3 0,63 3 0,-99-10 0,1 1 0,0-1 0,-1 2 0,1-1 0,-1 1 0,1 0 0,-1 0 0,0 0 0,0 1 0,0 0 0,-1 0 0,9 5 0,0 1 0,0-1 0,1-1 0,0 0 0,0-1 0,1 0 0,0-1 0,0 0 0,1-1 0,30 3 0,-30-4 0,-1 1 0,0 0 0,0 1 0,23 8 0,-14-4 0,-7-3 0,2-1 0,31 4 0,20 6 0,64 20-1365,-114-30-5461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3T00:07:17.381"/>
    </inkml:context>
    <inkml:brush xml:id="br0">
      <inkml:brushProperty name="width" value="0.05" units="cm"/>
      <inkml:brushProperty name="height" value="0.05" units="cm"/>
      <inkml:brushProperty name="color" value="#E71224"/>
    </inkml:brush>
  </inkml:definitions>
  <inkml:trace contextRef="#ctx0" brushRef="#br0">5207 0 24575,'1'32'0,"0"-15"0,-1 1 0,-1-1 0,0 1 0,-1 0 0,-1-1 0,-6 20 0,-48 135 0,-40 114 0,66-208 0,-9 24 0,8-9 0,-40 110 0,57-159 0,-17 76 0,25-96 0,0 0 0,-13 26 0,10-26 0,-13 47 0,16-43 0,-2 1 0,-1-2 0,-16 34 0,-86 140 0,93-166-1801,3 1 1,1 0-1,-15 55 0,-6 13 2220,-50 84 6982,43-110-8018,-91 142 617,83-130 0,24-40 0,-8 8 0,-63 81 0,31-51-5550,-111 128-220,23-58 10374,88-90 982,-88 110-4456,133-147-1130,-21 34 0,28-40 0,-1 0 0,-36 41 0,19-28 0,-33 48 0,37-47 0,-20 26 0,-28 37 0,64-83-329,-91 139 1196,56-77-1901,6 3-4123,-34 92 3044,44-99-1441,9-17 5562,-14 33-3260,21-61 2259,6-14-452,0 0-1,2 1 1,1 0 0,-9 31-1,10-19 1142,-1 1 0,-1-2 0,-23 53 0,-55 75-1696,73-132 0,0 1 0,2 1 0,1 0 0,-8 40 0,7-29 0,-21 53 0,-17 12-2966,-9 19-852,19-42 6155,6-15 980,18-37-2946,-1-1 0,-26 34 1,5-8-356,8-11-16,-19 32 0,-4 10-4841,22-39 2898,-63 81 1943,58-83 0,-35 58 0,7-12 2764,43-64-1424,1 1 0,-20 39 0,34-55-1340,0 2 0,-3 13 0,-4 12 0,-7 17 53,-10 22-1236,-50 87-4471,25-68 7962,8-18 1038,30-50-2956,-1-2-1,-29 36 1,-10 14-429,-117 172-6745,68-123 9659,65-81-921,-47 68 1,69-86-1955,10-15 0,0 0 0,1 0 0,-6 14 0,-5 25 0,14-36 0,-1 0 0,0-1 0,-12 23 0,-6 0 0,2 2 0,2 0 0,1 2 0,-17 58 0,1-1 0,30-85 0,0-1 0,1 1 0,1 0 0,0 0 0,1 0 0,-1 21 0,2-16 0,-3-1-765,1 0-1,-2 0 1,0 0-1,-1-1 1,-1 1-1,-12 23 0,-5 15-659,17-38 1469,-30 92 2121,31-90-1476,1-1 0,1 1 0,1 0 0,0 23 0,2-18-46,1-3-573,-1 1 0,-1-1-1,-1 1 1,0-1-1,-2 0 1,-6 21-1,5-24-69,1 1 0,0 0 0,-2 25 0,6-40 0,-1-1 0,1 0 0,-1 1 0,0-1 0,0 0 0,0 1 0,0-1 0,0 0 0,-1 0 0,1 0 0,0 0 0,-1 0 0,-3 3 0,-2 2 0,-1-1 0,-10 6 0,3-1 0,8-6 0,1 0 0,0 0 0,0 1 0,1 0 0,-9 10 0,12-12 0,0 0 0,0 0 0,0 0 0,1 0 0,-1 0 0,1 0 0,0 0 0,0 0 0,1 0 0,-1 1 0,1-1 0,0 6 0,-7 105 0,5-90 0,1-18 0,0-1 0,0 1 0,0-1 0,-1 0 0,0 0 0,-1 0 0,1 0 0,-1 0 0,0 0 0,0 0 0,-1-1 0,0 0 0,-6 7 0,5-6 0,1 0 0,0 0 0,1 1 0,-6 11 0,7-12 0,0-1 0,-1 0 0,1 0 0,-1 0 0,0 0 0,-1 0 0,1-1 0,-1 0 0,-4 5 0,-17 8-1365,15-10-5461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3T00:07:51.004"/>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13T00:11:50.362"/>
    </inkml:context>
    <inkml:brush xml:id="br0">
      <inkml:brushProperty name="width" value="0.35" units="cm"/>
      <inkml:brushProperty name="height" value="0.35" units="cm"/>
    </inkml:brush>
  </inkml:definitions>
  <inkml:trace contextRef="#ctx0" brushRef="#br0">25 0 24575,'-2'0'0,"-3"0"0,-3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ED239B-E067-47FE-8FF6-B4E70AB73AA2}" type="datetimeFigureOut">
              <a:rPr lang="en-US" smtClean="0"/>
              <a:t>10/13/2022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EDA32-F760-4F6F-9B12-BC4A6FBB1901}" type="slidenum">
              <a:rPr lang="en-US" smtClean="0"/>
              <a:t>‹#›</a:t>
            </a:fld>
            <a:endParaRPr lang="en-US"/>
          </a:p>
        </p:txBody>
      </p:sp>
    </p:spTree>
    <p:extLst>
      <p:ext uri="{BB962C8B-B14F-4D97-AF65-F5344CB8AC3E}">
        <p14:creationId xmlns:p14="http://schemas.microsoft.com/office/powerpoint/2010/main" val="2779508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EDA32-F760-4F6F-9B12-BC4A6FBB1901}" type="slidenum">
              <a:rPr lang="en-US" smtClean="0"/>
              <a:t>5</a:t>
            </a:fld>
            <a:endParaRPr lang="en-US"/>
          </a:p>
        </p:txBody>
      </p:sp>
    </p:spTree>
    <p:extLst>
      <p:ext uri="{BB962C8B-B14F-4D97-AF65-F5344CB8AC3E}">
        <p14:creationId xmlns:p14="http://schemas.microsoft.com/office/powerpoint/2010/main" val="3801062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10/13/2022</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10/13/2022</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4.png"/><Relationship Id="rId7"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6.png"/><Relationship Id="rId5" Type="http://schemas.openxmlformats.org/officeDocument/2006/relationships/image" Target="../media/image3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JWalls@AMEZion.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2FD3-F17E-7ED6-CCAB-C35CB8EEF564}"/>
              </a:ext>
            </a:extLst>
          </p:cNvPr>
          <p:cNvSpPr>
            <a:spLocks noGrp="1"/>
          </p:cNvSpPr>
          <p:nvPr>
            <p:ph type="ctrTitle"/>
          </p:nvPr>
        </p:nvSpPr>
        <p:spPr>
          <a:xfrm>
            <a:off x="1751012" y="236407"/>
            <a:ext cx="8676222" cy="2735394"/>
          </a:xfrm>
        </p:spPr>
        <p:txBody>
          <a:bodyPr>
            <a:normAutofit/>
          </a:bodyPr>
          <a:lstStyle/>
          <a:p>
            <a:r>
              <a:rPr lang="en-US" sz="5400" b="1" dirty="0"/>
              <a:t>Sharing our faith</a:t>
            </a:r>
            <a:br>
              <a:rPr lang="en-US" sz="5400" b="1" dirty="0"/>
            </a:br>
            <a:r>
              <a:rPr lang="en-US" sz="5400" b="1" dirty="0"/>
              <a:t>through</a:t>
            </a:r>
            <a:br>
              <a:rPr lang="en-US" sz="5400" b="1" dirty="0"/>
            </a:br>
            <a:r>
              <a:rPr lang="en-US" sz="5400" b="1" dirty="0"/>
              <a:t>Community action</a:t>
            </a:r>
          </a:p>
        </p:txBody>
      </p:sp>
      <p:sp>
        <p:nvSpPr>
          <p:cNvPr id="3" name="Subtitle 2">
            <a:extLst>
              <a:ext uri="{FF2B5EF4-FFF2-40B4-BE49-F238E27FC236}">
                <a16:creationId xmlns:a16="http://schemas.microsoft.com/office/drawing/2014/main" id="{1EDA8631-7EDB-AAD1-98F1-C0C9A5937626}"/>
              </a:ext>
            </a:extLst>
          </p:cNvPr>
          <p:cNvSpPr>
            <a:spLocks noGrp="1"/>
          </p:cNvSpPr>
          <p:nvPr>
            <p:ph type="subTitle" idx="1"/>
          </p:nvPr>
        </p:nvSpPr>
        <p:spPr>
          <a:xfrm>
            <a:off x="1751012" y="3886200"/>
            <a:ext cx="8676222" cy="2367404"/>
          </a:xfrm>
        </p:spPr>
        <p:txBody>
          <a:bodyPr>
            <a:normAutofit/>
          </a:bodyPr>
          <a:lstStyle/>
          <a:p>
            <a:r>
              <a:rPr lang="en-US" sz="3200" b="1" dirty="0"/>
              <a:t>Plan Your next Community initiative</a:t>
            </a:r>
          </a:p>
          <a:p>
            <a:r>
              <a:rPr lang="en-US" sz="3200" b="1" dirty="0"/>
              <a:t>Presented to</a:t>
            </a:r>
          </a:p>
          <a:p>
            <a:r>
              <a:rPr lang="en-US" sz="3200" b="1" dirty="0"/>
              <a:t>Mid-Atlantic Episcopal district </a:t>
            </a:r>
          </a:p>
        </p:txBody>
      </p:sp>
    </p:spTree>
    <p:extLst>
      <p:ext uri="{BB962C8B-B14F-4D97-AF65-F5344CB8AC3E}">
        <p14:creationId xmlns:p14="http://schemas.microsoft.com/office/powerpoint/2010/main" val="2856447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69DE-EDF9-5308-16A2-F282294D9BAB}"/>
              </a:ext>
            </a:extLst>
          </p:cNvPr>
          <p:cNvSpPr>
            <a:spLocks noGrp="1"/>
          </p:cNvSpPr>
          <p:nvPr>
            <p:ph type="title"/>
          </p:nvPr>
        </p:nvSpPr>
        <p:spPr>
          <a:xfrm>
            <a:off x="0" y="124968"/>
            <a:ext cx="12192000" cy="849757"/>
          </a:xfrm>
        </p:spPr>
        <p:txBody>
          <a:bodyPr>
            <a:normAutofit/>
          </a:bodyPr>
          <a:lstStyle/>
          <a:p>
            <a:pPr algn="ctr"/>
            <a:r>
              <a:rPr lang="en-US" sz="4000" b="1" dirty="0"/>
              <a:t>Scriptural basis for Community action</a:t>
            </a:r>
          </a:p>
        </p:txBody>
      </p:sp>
      <p:sp>
        <p:nvSpPr>
          <p:cNvPr id="3" name="Content Placeholder 2">
            <a:extLst>
              <a:ext uri="{FF2B5EF4-FFF2-40B4-BE49-F238E27FC236}">
                <a16:creationId xmlns:a16="http://schemas.microsoft.com/office/drawing/2014/main" id="{423F76B2-E277-D4EA-44EA-2DA8BD0F39CF}"/>
              </a:ext>
            </a:extLst>
          </p:cNvPr>
          <p:cNvSpPr>
            <a:spLocks noGrp="1"/>
          </p:cNvSpPr>
          <p:nvPr>
            <p:ph idx="1"/>
          </p:nvPr>
        </p:nvSpPr>
        <p:spPr>
          <a:xfrm>
            <a:off x="254833" y="1349115"/>
            <a:ext cx="4437087" cy="4534160"/>
          </a:xfrm>
        </p:spPr>
        <p:txBody>
          <a:bodyPr anchor="t">
            <a:normAutofit/>
          </a:bodyPr>
          <a:lstStyle/>
          <a:p>
            <a:pPr marL="0" indent="0">
              <a:buNone/>
            </a:pPr>
            <a:r>
              <a:rPr lang="en-US" sz="3200" dirty="0">
                <a:latin typeface="Arial" panose="020B0604020202020204" pitchFamily="34" charset="0"/>
                <a:cs typeface="Arial" panose="020B0604020202020204" pitchFamily="34" charset="0"/>
              </a:rPr>
              <a:t>paraphrase </a:t>
            </a:r>
          </a:p>
          <a:p>
            <a:pPr marL="0" indent="0">
              <a:buNone/>
            </a:pPr>
            <a:r>
              <a:rPr lang="en-US" sz="3200" dirty="0">
                <a:latin typeface="Arial" panose="020B0604020202020204" pitchFamily="34" charset="0"/>
                <a:cs typeface="Arial" panose="020B0604020202020204" pitchFamily="34" charset="0"/>
              </a:rPr>
              <a:t>One of the purest and most undefiled demonstrations of the gospel is to move towards hard places and broken people, not away from them.</a:t>
            </a:r>
          </a:p>
        </p:txBody>
      </p:sp>
      <p:pic>
        <p:nvPicPr>
          <p:cNvPr id="4" name="Picture 3">
            <a:extLst>
              <a:ext uri="{FF2B5EF4-FFF2-40B4-BE49-F238E27FC236}">
                <a16:creationId xmlns:a16="http://schemas.microsoft.com/office/drawing/2014/main" id="{D5B87DC4-A0DF-E2F3-B663-5064DD853B96}"/>
              </a:ext>
            </a:extLst>
          </p:cNvPr>
          <p:cNvPicPr>
            <a:picLocks noChangeAspect="1"/>
          </p:cNvPicPr>
          <p:nvPr/>
        </p:nvPicPr>
        <p:blipFill>
          <a:blip r:embed="rId3"/>
          <a:stretch>
            <a:fillRect/>
          </a:stretch>
        </p:blipFill>
        <p:spPr>
          <a:xfrm>
            <a:off x="4879146" y="1148026"/>
            <a:ext cx="6749513"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458923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69DE-EDF9-5308-16A2-F282294D9BAB}"/>
              </a:ext>
            </a:extLst>
          </p:cNvPr>
          <p:cNvSpPr>
            <a:spLocks noGrp="1"/>
          </p:cNvSpPr>
          <p:nvPr>
            <p:ph type="title"/>
          </p:nvPr>
        </p:nvSpPr>
        <p:spPr>
          <a:xfrm>
            <a:off x="4303643" y="0"/>
            <a:ext cx="7800914" cy="1731364"/>
          </a:xfrm>
        </p:spPr>
        <p:txBody>
          <a:bodyPr>
            <a:normAutofit/>
          </a:bodyPr>
          <a:lstStyle/>
          <a:p>
            <a:pPr algn="ctr"/>
            <a:r>
              <a:rPr lang="en-US" sz="4000" b="1" dirty="0"/>
              <a:t>Scriptural basis</a:t>
            </a:r>
            <a:br>
              <a:rPr lang="en-US" sz="4000" b="1" dirty="0"/>
            </a:br>
            <a:r>
              <a:rPr lang="en-US" sz="1800" b="1" dirty="0"/>
              <a:t>for</a:t>
            </a:r>
            <a:br>
              <a:rPr lang="en-US" sz="4000" b="1" dirty="0"/>
            </a:br>
            <a:r>
              <a:rPr lang="en-US" sz="4000" b="1" dirty="0"/>
              <a:t>Community action</a:t>
            </a:r>
          </a:p>
        </p:txBody>
      </p:sp>
      <p:pic>
        <p:nvPicPr>
          <p:cNvPr id="4" name="Picture 3">
            <a:extLst>
              <a:ext uri="{FF2B5EF4-FFF2-40B4-BE49-F238E27FC236}">
                <a16:creationId xmlns:a16="http://schemas.microsoft.com/office/drawing/2014/main" id="{B2A9C915-DF4F-A565-12BE-5796E3554A32}"/>
              </a:ext>
            </a:extLst>
          </p:cNvPr>
          <p:cNvPicPr>
            <a:picLocks noChangeAspect="1"/>
          </p:cNvPicPr>
          <p:nvPr/>
        </p:nvPicPr>
        <p:blipFill rotWithShape="1">
          <a:blip r:embed="rId3"/>
          <a:srcRect l="51942" r="14190" b="-1"/>
          <a:stretch/>
        </p:blipFill>
        <p:spPr>
          <a:xfrm>
            <a:off x="55225" y="10"/>
            <a:ext cx="3479523" cy="6857990"/>
          </a:xfrm>
          <a:prstGeom prst="rect">
            <a:avLst/>
          </a:prstGeo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pic>
      <p:sp>
        <p:nvSpPr>
          <p:cNvPr id="3" name="Content Placeholder 2">
            <a:extLst>
              <a:ext uri="{FF2B5EF4-FFF2-40B4-BE49-F238E27FC236}">
                <a16:creationId xmlns:a16="http://schemas.microsoft.com/office/drawing/2014/main" id="{423F76B2-E277-D4EA-44EA-2DA8BD0F39CF}"/>
              </a:ext>
            </a:extLst>
          </p:cNvPr>
          <p:cNvSpPr>
            <a:spLocks noGrp="1"/>
          </p:cNvSpPr>
          <p:nvPr>
            <p:ph idx="1"/>
          </p:nvPr>
        </p:nvSpPr>
        <p:spPr>
          <a:xfrm>
            <a:off x="3680086" y="1731365"/>
            <a:ext cx="8424472" cy="5051684"/>
          </a:xfrm>
        </p:spPr>
        <p:txBody>
          <a:bodyPr>
            <a:normAutofit/>
          </a:bodyPr>
          <a:lstStyle/>
          <a:p>
            <a:pPr marL="0" indent="0">
              <a:buNone/>
            </a:pPr>
            <a:r>
              <a:rPr lang="en-US" sz="2800" dirty="0">
                <a:latin typeface="Arial" panose="020B0604020202020204" pitchFamily="34" charset="0"/>
                <a:cs typeface="Arial" panose="020B0604020202020204" pitchFamily="34" charset="0"/>
              </a:rPr>
              <a:t>Matthew 25:37-40 NIV</a:t>
            </a:r>
          </a:p>
          <a:p>
            <a:pPr marL="0" indent="0">
              <a:buNone/>
            </a:pPr>
            <a:r>
              <a:rPr lang="en-US" sz="2800" dirty="0">
                <a:latin typeface="Arial" panose="020B0604020202020204" pitchFamily="34" charset="0"/>
                <a:cs typeface="Arial" panose="020B0604020202020204" pitchFamily="34" charset="0"/>
              </a:rPr>
              <a:t>37 “Then the righteous will answer him, ‘Lord, when did we see you hungry and feed you, or thirsty and give you something to drink? 38 When did we see you a stranger and invite you in, or needing clothes and clothe you? 39 When did we see you sick or in prison and go to visit you?’40 “The King will reply, ‘Truly I tell you, whatever you did for one of the least of these brothers and sisters of mine, you did for me.’</a:t>
            </a:r>
          </a:p>
        </p:txBody>
      </p:sp>
    </p:spTree>
    <p:extLst>
      <p:ext uri="{BB962C8B-B14F-4D97-AF65-F5344CB8AC3E}">
        <p14:creationId xmlns:p14="http://schemas.microsoft.com/office/powerpoint/2010/main" val="2060173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A611F-FDDB-1B27-EA8C-71384A4FEC90}"/>
              </a:ext>
            </a:extLst>
          </p:cNvPr>
          <p:cNvSpPr>
            <a:spLocks noGrp="1"/>
          </p:cNvSpPr>
          <p:nvPr>
            <p:ph type="title"/>
          </p:nvPr>
        </p:nvSpPr>
        <p:spPr>
          <a:xfrm>
            <a:off x="1141413" y="0"/>
            <a:ext cx="9905998" cy="1905000"/>
          </a:xfrm>
        </p:spPr>
        <p:txBody>
          <a:bodyPr>
            <a:normAutofit/>
          </a:bodyPr>
          <a:lstStyle/>
          <a:p>
            <a:pPr algn="ctr"/>
            <a:r>
              <a:rPr lang="en-US" sz="4000" b="1" dirty="0"/>
              <a:t>Community action Planning</a:t>
            </a:r>
            <a:br>
              <a:rPr lang="en-US" sz="4000" b="1" dirty="0"/>
            </a:br>
            <a:r>
              <a:rPr lang="en-US" sz="4000" b="1" dirty="0"/>
              <a:t>process</a:t>
            </a:r>
          </a:p>
        </p:txBody>
      </p:sp>
      <p:sp>
        <p:nvSpPr>
          <p:cNvPr id="3" name="Content Placeholder 2">
            <a:extLst>
              <a:ext uri="{FF2B5EF4-FFF2-40B4-BE49-F238E27FC236}">
                <a16:creationId xmlns:a16="http://schemas.microsoft.com/office/drawing/2014/main" id="{8AC09D33-2545-6600-F2C6-E8F4F6F9FC7C}"/>
              </a:ext>
            </a:extLst>
          </p:cNvPr>
          <p:cNvSpPr>
            <a:spLocks noGrp="1"/>
          </p:cNvSpPr>
          <p:nvPr>
            <p:ph idx="1"/>
          </p:nvPr>
        </p:nvSpPr>
        <p:spPr>
          <a:xfrm>
            <a:off x="677994" y="2047365"/>
            <a:ext cx="10369417" cy="4674590"/>
          </a:xfrm>
        </p:spPr>
        <p:txBody>
          <a:bodyPr>
            <a:normAutofit lnSpcReduction="10000"/>
          </a:bodyPr>
          <a:lstStyle/>
          <a:p>
            <a:pPr marL="457200" indent="-457200">
              <a:buFont typeface="+mj-lt"/>
              <a:buAutoNum type="arabicPeriod"/>
            </a:pPr>
            <a:r>
              <a:rPr lang="en-US" sz="4000" dirty="0"/>
              <a:t>Pray – pray throughout the process</a:t>
            </a:r>
          </a:p>
          <a:p>
            <a:pPr marL="457200" indent="-457200">
              <a:buFont typeface="+mj-lt"/>
              <a:buAutoNum type="arabicPeriod"/>
            </a:pPr>
            <a:r>
              <a:rPr lang="en-US" sz="4000" dirty="0"/>
              <a:t>Engage your board/s</a:t>
            </a:r>
          </a:p>
          <a:p>
            <a:pPr marL="457200" indent="-457200">
              <a:buFont typeface="+mj-lt"/>
              <a:buAutoNum type="arabicPeriod"/>
            </a:pPr>
            <a:r>
              <a:rPr lang="en-US" sz="4000" dirty="0"/>
              <a:t>Define your area</a:t>
            </a:r>
          </a:p>
          <a:p>
            <a:pPr marL="457200" indent="-457200">
              <a:buFont typeface="+mj-lt"/>
              <a:buAutoNum type="arabicPeriod"/>
            </a:pPr>
            <a:r>
              <a:rPr lang="en-US" sz="4000" dirty="0"/>
              <a:t>Assess your area</a:t>
            </a:r>
          </a:p>
          <a:p>
            <a:pPr marL="457200" indent="-457200">
              <a:buFont typeface="+mj-lt"/>
              <a:buAutoNum type="arabicPeriod"/>
            </a:pPr>
            <a:r>
              <a:rPr lang="en-US" sz="4000" dirty="0"/>
              <a:t>Consider your skills &amp; resources</a:t>
            </a:r>
          </a:p>
          <a:p>
            <a:pPr marL="457200" indent="-457200">
              <a:buFont typeface="+mj-lt"/>
              <a:buAutoNum type="arabicPeriod"/>
            </a:pPr>
            <a:r>
              <a:rPr lang="en-US" sz="4000" dirty="0"/>
              <a:t>Determine your target</a:t>
            </a:r>
          </a:p>
        </p:txBody>
      </p:sp>
    </p:spTree>
    <p:extLst>
      <p:ext uri="{BB962C8B-B14F-4D97-AF65-F5344CB8AC3E}">
        <p14:creationId xmlns:p14="http://schemas.microsoft.com/office/powerpoint/2010/main" val="229539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9AB4-5C53-9F20-B9D2-355D90645EF2}"/>
              </a:ext>
            </a:extLst>
          </p:cNvPr>
          <p:cNvSpPr>
            <a:spLocks noGrp="1"/>
          </p:cNvSpPr>
          <p:nvPr>
            <p:ph type="title"/>
          </p:nvPr>
        </p:nvSpPr>
        <p:spPr>
          <a:xfrm>
            <a:off x="0" y="-1103"/>
            <a:ext cx="12190920" cy="919603"/>
          </a:xfrm>
        </p:spPr>
        <p:txBody>
          <a:bodyPr>
            <a:normAutofit/>
          </a:bodyPr>
          <a:lstStyle/>
          <a:p>
            <a:pPr algn="ctr"/>
            <a:r>
              <a:rPr lang="en-US" sz="4000" b="1" dirty="0"/>
              <a:t>Define your geographical area of impact?</a:t>
            </a:r>
          </a:p>
        </p:txBody>
      </p:sp>
      <p:sp>
        <p:nvSpPr>
          <p:cNvPr id="3" name="Content Placeholder 2">
            <a:extLst>
              <a:ext uri="{FF2B5EF4-FFF2-40B4-BE49-F238E27FC236}">
                <a16:creationId xmlns:a16="http://schemas.microsoft.com/office/drawing/2014/main" id="{3DF0DB35-0A57-E415-534E-75D2D502D766}"/>
              </a:ext>
            </a:extLst>
          </p:cNvPr>
          <p:cNvSpPr>
            <a:spLocks noGrp="1"/>
          </p:cNvSpPr>
          <p:nvPr>
            <p:ph idx="1"/>
          </p:nvPr>
        </p:nvSpPr>
        <p:spPr>
          <a:xfrm>
            <a:off x="0" y="1650381"/>
            <a:ext cx="3363609" cy="4140820"/>
          </a:xfrm>
        </p:spPr>
        <p:txBody>
          <a:bodyPr>
            <a:normAutofit/>
          </a:bodyPr>
          <a:lstStyle/>
          <a:p>
            <a:r>
              <a:rPr lang="en-US" sz="2800" dirty="0">
                <a:latin typeface="Arial" panose="020B0604020202020204" pitchFamily="34" charset="0"/>
                <a:cs typeface="Arial" panose="020B0604020202020204" pitchFamily="34" charset="0"/>
              </a:rPr>
              <a:t>What is your parish?</a:t>
            </a:r>
          </a:p>
          <a:p>
            <a:r>
              <a:rPr lang="en-US" sz="2800" dirty="0">
                <a:latin typeface="Arial" panose="020B0604020202020204" pitchFamily="34" charset="0"/>
                <a:cs typeface="Arial" panose="020B0604020202020204" pitchFamily="34" charset="0"/>
              </a:rPr>
              <a:t>Large enough to mean something</a:t>
            </a:r>
          </a:p>
          <a:p>
            <a:r>
              <a:rPr lang="en-US" sz="2800" dirty="0">
                <a:latin typeface="Arial" panose="020B0604020202020204" pitchFamily="34" charset="0"/>
                <a:cs typeface="Arial" panose="020B0604020202020204" pitchFamily="34" charset="0"/>
              </a:rPr>
              <a:t>Small enough to impact</a:t>
            </a:r>
          </a:p>
          <a:p>
            <a:r>
              <a:rPr lang="en-US" sz="2800" dirty="0">
                <a:latin typeface="Arial" panose="020B0604020202020204" pitchFamily="34" charset="0"/>
                <a:cs typeface="Arial" panose="020B0604020202020204" pitchFamily="34" charset="0"/>
              </a:rPr>
              <a:t>Prayer walks</a:t>
            </a:r>
          </a:p>
        </p:txBody>
      </p:sp>
      <p:pic>
        <p:nvPicPr>
          <p:cNvPr id="5" name="Picture 4">
            <a:extLst>
              <a:ext uri="{FF2B5EF4-FFF2-40B4-BE49-F238E27FC236}">
                <a16:creationId xmlns:a16="http://schemas.microsoft.com/office/drawing/2014/main" id="{71781BA4-7165-8720-BB80-A8452736AA17}"/>
              </a:ext>
            </a:extLst>
          </p:cNvPr>
          <p:cNvPicPr>
            <a:picLocks noChangeAspect="1"/>
          </p:cNvPicPr>
          <p:nvPr/>
        </p:nvPicPr>
        <p:blipFill rotWithShape="1">
          <a:blip r:embed="rId3"/>
          <a:srcRect l="5710" t="8889" r="37776"/>
          <a:stretch/>
        </p:blipFill>
        <p:spPr>
          <a:xfrm>
            <a:off x="3425654" y="918860"/>
            <a:ext cx="8567877" cy="5794936"/>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2EEEA3E2-9F37-CF08-3D32-82505766E19A}"/>
                  </a:ext>
                </a:extLst>
              </p14:cNvPr>
              <p14:cNvContentPartPr/>
              <p14:nvPr/>
            </p14:nvContentPartPr>
            <p14:xfrm>
              <a:off x="4672708" y="874256"/>
              <a:ext cx="6304305" cy="5598847"/>
            </p14:xfrm>
          </p:contentPart>
        </mc:Choice>
        <mc:Fallback xmlns="">
          <p:pic>
            <p:nvPicPr>
              <p:cNvPr id="6" name="Ink 5">
                <a:extLst>
                  <a:ext uri="{FF2B5EF4-FFF2-40B4-BE49-F238E27FC236}">
                    <a16:creationId xmlns:a16="http://schemas.microsoft.com/office/drawing/2014/main" id="{2EEEA3E2-9F37-CF08-3D32-82505766E19A}"/>
                  </a:ext>
                </a:extLst>
              </p:cNvPr>
              <p:cNvPicPr/>
              <p:nvPr/>
            </p:nvPicPr>
            <p:blipFill>
              <a:blip r:embed="rId5"/>
              <a:stretch>
                <a:fillRect/>
              </a:stretch>
            </p:blipFill>
            <p:spPr>
              <a:xfrm>
                <a:off x="4664068" y="865256"/>
                <a:ext cx="6321945" cy="561648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358D2D62-3B52-5DAD-50D8-0BA5E5DCEEDB}"/>
                  </a:ext>
                </a:extLst>
              </p14:cNvPr>
              <p14:cNvContentPartPr/>
              <p14:nvPr/>
            </p14:nvContentPartPr>
            <p14:xfrm rot="333625">
              <a:off x="7546401" y="1661363"/>
              <a:ext cx="1875329" cy="3670887"/>
            </p14:xfrm>
          </p:contentPart>
        </mc:Choice>
        <mc:Fallback xmlns="">
          <p:pic>
            <p:nvPicPr>
              <p:cNvPr id="7" name="Ink 6">
                <a:extLst>
                  <a:ext uri="{FF2B5EF4-FFF2-40B4-BE49-F238E27FC236}">
                    <a16:creationId xmlns:a16="http://schemas.microsoft.com/office/drawing/2014/main" id="{358D2D62-3B52-5DAD-50D8-0BA5E5DCEEDB}"/>
                  </a:ext>
                </a:extLst>
              </p:cNvPr>
              <p:cNvPicPr/>
              <p:nvPr/>
            </p:nvPicPr>
            <p:blipFill>
              <a:blip r:embed="rId7"/>
              <a:stretch>
                <a:fillRect/>
              </a:stretch>
            </p:blipFill>
            <p:spPr>
              <a:xfrm rot="333625">
                <a:off x="7537761" y="1652363"/>
                <a:ext cx="1892970" cy="368852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3DB8DE97-07CA-E0F0-DD7B-55B0F42C9FB4}"/>
                  </a:ext>
                </a:extLst>
              </p14:cNvPr>
              <p14:cNvContentPartPr/>
              <p14:nvPr/>
            </p14:nvContentPartPr>
            <p14:xfrm>
              <a:off x="-602394" y="664472"/>
              <a:ext cx="360" cy="360"/>
            </p14:xfrm>
          </p:contentPart>
        </mc:Choice>
        <mc:Fallback xmlns="">
          <p:pic>
            <p:nvPicPr>
              <p:cNvPr id="8" name="Ink 7">
                <a:extLst>
                  <a:ext uri="{FF2B5EF4-FFF2-40B4-BE49-F238E27FC236}">
                    <a16:creationId xmlns:a16="http://schemas.microsoft.com/office/drawing/2014/main" id="{3DB8DE97-07CA-E0F0-DD7B-55B0F42C9FB4}"/>
                  </a:ext>
                </a:extLst>
              </p:cNvPr>
              <p:cNvPicPr/>
              <p:nvPr/>
            </p:nvPicPr>
            <p:blipFill>
              <a:blip r:embed="rId9"/>
              <a:stretch>
                <a:fillRect/>
              </a:stretch>
            </p:blipFill>
            <p:spPr>
              <a:xfrm>
                <a:off x="-611394" y="65547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980CB24A-6300-9A98-C360-EA69EF95DA1F}"/>
                  </a:ext>
                </a:extLst>
              </p14:cNvPr>
              <p14:cNvContentPartPr/>
              <p14:nvPr/>
            </p14:nvContentPartPr>
            <p14:xfrm>
              <a:off x="9290939" y="3538733"/>
              <a:ext cx="9360" cy="360"/>
            </p14:xfrm>
          </p:contentPart>
        </mc:Choice>
        <mc:Fallback xmlns="">
          <p:pic>
            <p:nvPicPr>
              <p:cNvPr id="12" name="Ink 11">
                <a:extLst>
                  <a:ext uri="{FF2B5EF4-FFF2-40B4-BE49-F238E27FC236}">
                    <a16:creationId xmlns:a16="http://schemas.microsoft.com/office/drawing/2014/main" id="{980CB24A-6300-9A98-C360-EA69EF95DA1F}"/>
                  </a:ext>
                </a:extLst>
              </p:cNvPr>
              <p:cNvPicPr/>
              <p:nvPr/>
            </p:nvPicPr>
            <p:blipFill>
              <a:blip r:embed="rId11"/>
              <a:stretch>
                <a:fillRect/>
              </a:stretch>
            </p:blipFill>
            <p:spPr>
              <a:xfrm>
                <a:off x="9227939" y="3475733"/>
                <a:ext cx="135000" cy="126000"/>
              </a:xfrm>
              <a:prstGeom prst="rect">
                <a:avLst/>
              </a:prstGeom>
            </p:spPr>
          </p:pic>
        </mc:Fallback>
      </mc:AlternateContent>
    </p:spTree>
    <p:extLst>
      <p:ext uri="{BB962C8B-B14F-4D97-AF65-F5344CB8AC3E}">
        <p14:creationId xmlns:p14="http://schemas.microsoft.com/office/powerpoint/2010/main" val="2378917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1DC6-3F9E-742A-743E-F1AA24AF0FD2}"/>
              </a:ext>
            </a:extLst>
          </p:cNvPr>
          <p:cNvSpPr>
            <a:spLocks noGrp="1"/>
          </p:cNvSpPr>
          <p:nvPr>
            <p:ph type="title"/>
          </p:nvPr>
        </p:nvSpPr>
        <p:spPr>
          <a:xfrm>
            <a:off x="1141413" y="-89201"/>
            <a:ext cx="9905998" cy="838573"/>
          </a:xfrm>
        </p:spPr>
        <p:txBody>
          <a:bodyPr>
            <a:normAutofit/>
          </a:bodyPr>
          <a:lstStyle/>
          <a:p>
            <a:pPr algn="ctr"/>
            <a:r>
              <a:rPr lang="en-US" sz="4000" b="1" dirty="0"/>
              <a:t>Assess your area</a:t>
            </a:r>
          </a:p>
        </p:txBody>
      </p:sp>
      <p:sp>
        <p:nvSpPr>
          <p:cNvPr id="3" name="Content Placeholder 2">
            <a:extLst>
              <a:ext uri="{FF2B5EF4-FFF2-40B4-BE49-F238E27FC236}">
                <a16:creationId xmlns:a16="http://schemas.microsoft.com/office/drawing/2014/main" id="{7AF0679A-6811-E3B6-F90A-2DEA16A90CA8}"/>
              </a:ext>
            </a:extLst>
          </p:cNvPr>
          <p:cNvSpPr>
            <a:spLocks noGrp="1"/>
          </p:cNvSpPr>
          <p:nvPr>
            <p:ph idx="1"/>
          </p:nvPr>
        </p:nvSpPr>
        <p:spPr>
          <a:xfrm>
            <a:off x="138274" y="660140"/>
            <a:ext cx="12007633" cy="6302659"/>
          </a:xfrm>
        </p:spPr>
        <p:txBody>
          <a:bodyPr>
            <a:normAutofit lnSpcReduction="10000"/>
          </a:bodyPr>
          <a:lstStyle/>
          <a:p>
            <a:pPr>
              <a:spcBef>
                <a:spcPts val="0"/>
              </a:spcBef>
              <a:spcAft>
                <a:spcPts val="400"/>
              </a:spcAft>
            </a:pPr>
            <a:r>
              <a:rPr lang="en-US" sz="3200" b="1" dirty="0">
                <a:latin typeface="Arial" panose="020B0604020202020204" pitchFamily="34" charset="0"/>
                <a:cs typeface="Arial" panose="020B0604020202020204" pitchFamily="34" charset="0"/>
              </a:rPr>
              <a:t>Who is in your parish? Demographics </a:t>
            </a:r>
          </a:p>
          <a:p>
            <a:pPr lvl="1">
              <a:spcBef>
                <a:spcPts val="0"/>
              </a:spcBef>
              <a:spcAft>
                <a:spcPts val="400"/>
              </a:spcAft>
            </a:pPr>
            <a:r>
              <a:rPr lang="en-US" sz="2800" dirty="0">
                <a:latin typeface="Arial" panose="020B0604020202020204" pitchFamily="34" charset="0"/>
                <a:cs typeface="Arial" panose="020B0604020202020204" pitchFamily="34" charset="0"/>
              </a:rPr>
              <a:t>Businesses/entities </a:t>
            </a:r>
          </a:p>
          <a:p>
            <a:pPr lvl="2">
              <a:spcBef>
                <a:spcPts val="0"/>
              </a:spcBef>
              <a:spcAft>
                <a:spcPts val="400"/>
              </a:spcAft>
            </a:pPr>
            <a:r>
              <a:rPr lang="en-US" sz="2400" dirty="0">
                <a:latin typeface="Arial" panose="020B0604020202020204" pitchFamily="34" charset="0"/>
                <a:cs typeface="Arial" panose="020B0604020202020204" pitchFamily="34" charset="0"/>
              </a:rPr>
              <a:t>Companies (Large &amp; small)</a:t>
            </a:r>
          </a:p>
          <a:p>
            <a:pPr lvl="2">
              <a:spcBef>
                <a:spcPts val="0"/>
              </a:spcBef>
              <a:spcAft>
                <a:spcPts val="400"/>
              </a:spcAft>
            </a:pPr>
            <a:r>
              <a:rPr lang="en-US" sz="2400" dirty="0">
                <a:latin typeface="Arial" panose="020B0604020202020204" pitchFamily="34" charset="0"/>
                <a:cs typeface="Arial" panose="020B0604020202020204" pitchFamily="34" charset="0"/>
              </a:rPr>
              <a:t>Hospitals</a:t>
            </a:r>
          </a:p>
          <a:p>
            <a:pPr lvl="2">
              <a:spcBef>
                <a:spcPts val="0"/>
              </a:spcBef>
              <a:spcAft>
                <a:spcPts val="400"/>
              </a:spcAft>
            </a:pPr>
            <a:r>
              <a:rPr lang="en-US" sz="2400" dirty="0">
                <a:latin typeface="Arial" panose="020B0604020202020204" pitchFamily="34" charset="0"/>
                <a:cs typeface="Arial" panose="020B0604020202020204" pitchFamily="34" charset="0"/>
              </a:rPr>
              <a:t>schools</a:t>
            </a:r>
          </a:p>
          <a:p>
            <a:pPr lvl="2">
              <a:spcBef>
                <a:spcPts val="0"/>
              </a:spcBef>
              <a:spcAft>
                <a:spcPts val="400"/>
              </a:spcAft>
            </a:pPr>
            <a:r>
              <a:rPr lang="en-US" sz="2400" dirty="0">
                <a:latin typeface="Arial" panose="020B0604020202020204" pitchFamily="34" charset="0"/>
                <a:cs typeface="Arial" panose="020B0604020202020204" pitchFamily="34" charset="0"/>
              </a:rPr>
              <a:t>Non-profits</a:t>
            </a:r>
          </a:p>
          <a:p>
            <a:pPr lvl="2">
              <a:spcBef>
                <a:spcPts val="0"/>
              </a:spcBef>
              <a:spcAft>
                <a:spcPts val="400"/>
              </a:spcAft>
            </a:pPr>
            <a:r>
              <a:rPr lang="en-US" sz="2400" dirty="0">
                <a:latin typeface="Arial" panose="020B0604020202020204" pitchFamily="34" charset="0"/>
                <a:cs typeface="Arial" panose="020B0604020202020204" pitchFamily="34" charset="0"/>
              </a:rPr>
              <a:t>Government agencies</a:t>
            </a:r>
          </a:p>
          <a:p>
            <a:pPr lvl="2">
              <a:spcBef>
                <a:spcPts val="0"/>
              </a:spcBef>
              <a:spcAft>
                <a:spcPts val="400"/>
              </a:spcAft>
            </a:pPr>
            <a:r>
              <a:rPr lang="en-US" sz="2400" dirty="0">
                <a:latin typeface="Arial" panose="020B0604020202020204" pitchFamily="34" charset="0"/>
                <a:cs typeface="Arial" panose="020B0604020202020204" pitchFamily="34" charset="0"/>
              </a:rPr>
              <a:t>Other churches</a:t>
            </a:r>
          </a:p>
          <a:p>
            <a:pPr lvl="1">
              <a:spcBef>
                <a:spcPts val="0"/>
              </a:spcBef>
              <a:spcAft>
                <a:spcPts val="400"/>
              </a:spcAft>
            </a:pPr>
            <a:r>
              <a:rPr lang="en-US" sz="2800" dirty="0">
                <a:latin typeface="Arial" panose="020B0604020202020204" pitchFamily="34" charset="0"/>
                <a:cs typeface="Arial" panose="020B0604020202020204" pitchFamily="34" charset="0"/>
              </a:rPr>
              <a:t>Residents</a:t>
            </a:r>
          </a:p>
          <a:p>
            <a:pPr lvl="2">
              <a:spcBef>
                <a:spcPts val="0"/>
              </a:spcBef>
              <a:spcAft>
                <a:spcPts val="400"/>
              </a:spcAft>
            </a:pPr>
            <a:r>
              <a:rPr lang="en-US" sz="2000" dirty="0">
                <a:latin typeface="Arial" panose="020B0604020202020204" pitchFamily="34" charset="0"/>
                <a:cs typeface="Arial" panose="020B0604020202020204" pitchFamily="34" charset="0"/>
              </a:rPr>
              <a:t>Owners (Individuals &amp; major property holders</a:t>
            </a:r>
          </a:p>
          <a:p>
            <a:pPr lvl="2">
              <a:spcBef>
                <a:spcPts val="0"/>
              </a:spcBef>
              <a:spcAft>
                <a:spcPts val="400"/>
              </a:spcAft>
            </a:pPr>
            <a:r>
              <a:rPr lang="en-US" sz="2000" dirty="0">
                <a:latin typeface="Arial" panose="020B0604020202020204" pitchFamily="34" charset="0"/>
                <a:cs typeface="Arial" panose="020B0604020202020204" pitchFamily="34" charset="0"/>
              </a:rPr>
              <a:t>renters</a:t>
            </a:r>
          </a:p>
          <a:p>
            <a:pPr>
              <a:spcBef>
                <a:spcPts val="0"/>
              </a:spcBef>
              <a:spcAft>
                <a:spcPts val="400"/>
              </a:spcAft>
            </a:pPr>
            <a:r>
              <a:rPr lang="en-US" sz="3200" b="1" dirty="0">
                <a:latin typeface="Arial" panose="020B0604020202020204" pitchFamily="34" charset="0"/>
                <a:cs typeface="Arial" panose="020B0604020202020204" pitchFamily="34" charset="0"/>
              </a:rPr>
              <a:t>Who comes into your parish &amp; from where?</a:t>
            </a:r>
          </a:p>
          <a:p>
            <a:pPr lvl="1">
              <a:spcBef>
                <a:spcPts val="0"/>
              </a:spcBef>
              <a:spcAft>
                <a:spcPts val="400"/>
              </a:spcAft>
            </a:pPr>
            <a:r>
              <a:rPr lang="en-US" sz="2800" dirty="0">
                <a:latin typeface="Arial" panose="020B0604020202020204" pitchFamily="34" charset="0"/>
                <a:cs typeface="Arial" panose="020B0604020202020204" pitchFamily="34" charset="0"/>
              </a:rPr>
              <a:t>Church goers</a:t>
            </a:r>
          </a:p>
          <a:p>
            <a:pPr lvl="1">
              <a:spcBef>
                <a:spcPts val="0"/>
              </a:spcBef>
              <a:spcAft>
                <a:spcPts val="400"/>
              </a:spcAft>
            </a:pPr>
            <a:r>
              <a:rPr lang="en-US" sz="2800" dirty="0">
                <a:latin typeface="Arial" panose="020B0604020202020204" pitchFamily="34" charset="0"/>
                <a:cs typeface="Arial" panose="020B0604020202020204" pitchFamily="34" charset="0"/>
              </a:rPr>
              <a:t>Shoppers</a:t>
            </a:r>
          </a:p>
          <a:p>
            <a:pPr lvl="1">
              <a:spcBef>
                <a:spcPts val="0"/>
              </a:spcBef>
              <a:spcAft>
                <a:spcPts val="400"/>
              </a:spcAft>
            </a:pPr>
            <a:r>
              <a:rPr lang="en-US" sz="2800" dirty="0">
                <a:latin typeface="Arial" panose="020B0604020202020204" pitchFamily="34" charset="0"/>
                <a:cs typeface="Arial" panose="020B0604020202020204" pitchFamily="34" charset="0"/>
              </a:rPr>
              <a:t>workers</a:t>
            </a:r>
          </a:p>
        </p:txBody>
      </p:sp>
    </p:spTree>
    <p:extLst>
      <p:ext uri="{BB962C8B-B14F-4D97-AF65-F5344CB8AC3E}">
        <p14:creationId xmlns:p14="http://schemas.microsoft.com/office/powerpoint/2010/main" val="3296362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C1DC6-3F9E-742A-743E-F1AA24AF0FD2}"/>
              </a:ext>
            </a:extLst>
          </p:cNvPr>
          <p:cNvSpPr>
            <a:spLocks noGrp="1"/>
          </p:cNvSpPr>
          <p:nvPr>
            <p:ph type="title"/>
          </p:nvPr>
        </p:nvSpPr>
        <p:spPr>
          <a:xfrm>
            <a:off x="1141413" y="-1"/>
            <a:ext cx="9905998" cy="838573"/>
          </a:xfrm>
        </p:spPr>
        <p:txBody>
          <a:bodyPr>
            <a:normAutofit/>
          </a:bodyPr>
          <a:lstStyle/>
          <a:p>
            <a:pPr algn="ctr"/>
            <a:r>
              <a:rPr lang="en-US" sz="4000" b="1" dirty="0"/>
              <a:t>Assess your skills &amp; resources</a:t>
            </a:r>
          </a:p>
        </p:txBody>
      </p:sp>
      <p:sp>
        <p:nvSpPr>
          <p:cNvPr id="3" name="Content Placeholder 2">
            <a:extLst>
              <a:ext uri="{FF2B5EF4-FFF2-40B4-BE49-F238E27FC236}">
                <a16:creationId xmlns:a16="http://schemas.microsoft.com/office/drawing/2014/main" id="{7AF0679A-6811-E3B6-F90A-2DEA16A90CA8}"/>
              </a:ext>
            </a:extLst>
          </p:cNvPr>
          <p:cNvSpPr>
            <a:spLocks noGrp="1"/>
          </p:cNvSpPr>
          <p:nvPr>
            <p:ph idx="1"/>
          </p:nvPr>
        </p:nvSpPr>
        <p:spPr>
          <a:xfrm>
            <a:off x="236406" y="722599"/>
            <a:ext cx="11909502" cy="6030580"/>
          </a:xfrm>
        </p:spPr>
        <p:txBody>
          <a:bodyPr>
            <a:normAutofit fontScale="92500" lnSpcReduction="20000"/>
          </a:bodyPr>
          <a:lstStyle/>
          <a:p>
            <a:pPr>
              <a:spcBef>
                <a:spcPts val="0"/>
              </a:spcBef>
              <a:spcAft>
                <a:spcPts val="1200"/>
              </a:spcAft>
            </a:pPr>
            <a:r>
              <a:rPr lang="en-US" sz="3200" dirty="0">
                <a:latin typeface="Arial" panose="020B0604020202020204" pitchFamily="34" charset="0"/>
                <a:cs typeface="Arial" panose="020B0604020202020204" pitchFamily="34" charset="0"/>
              </a:rPr>
              <a:t>What skills are in your church?</a:t>
            </a:r>
          </a:p>
          <a:p>
            <a:pPr lvl="1">
              <a:spcBef>
                <a:spcPts val="0"/>
              </a:spcBef>
              <a:spcAft>
                <a:spcPts val="1200"/>
              </a:spcAft>
            </a:pPr>
            <a:r>
              <a:rPr lang="en-US" sz="2800" dirty="0">
                <a:latin typeface="Arial" panose="020B0604020202020204" pitchFamily="34" charset="0"/>
                <a:cs typeface="Arial" panose="020B0604020202020204" pitchFamily="34" charset="0"/>
              </a:rPr>
              <a:t>Preach on Matthew 25:37-40</a:t>
            </a:r>
          </a:p>
          <a:p>
            <a:pPr lvl="1">
              <a:spcBef>
                <a:spcPts val="0"/>
              </a:spcBef>
              <a:spcAft>
                <a:spcPts val="1200"/>
              </a:spcAft>
            </a:pPr>
            <a:r>
              <a:rPr lang="en-US" sz="2800" dirty="0">
                <a:latin typeface="Arial" panose="020B0604020202020204" pitchFamily="34" charset="0"/>
                <a:cs typeface="Arial" panose="020B0604020202020204" pitchFamily="34" charset="0"/>
              </a:rPr>
              <a:t>Do survey following sermon before benediction</a:t>
            </a:r>
          </a:p>
          <a:p>
            <a:pPr lvl="2">
              <a:spcBef>
                <a:spcPts val="0"/>
              </a:spcBef>
              <a:spcAft>
                <a:spcPts val="1200"/>
              </a:spcAft>
            </a:pPr>
            <a:r>
              <a:rPr lang="en-US" sz="2800" dirty="0">
                <a:latin typeface="Arial" panose="020B0604020202020204" pitchFamily="34" charset="0"/>
                <a:cs typeface="Arial" panose="020B0604020202020204" pitchFamily="34" charset="0"/>
              </a:rPr>
              <a:t>List your skill sets</a:t>
            </a:r>
          </a:p>
          <a:p>
            <a:pPr lvl="2">
              <a:spcBef>
                <a:spcPts val="0"/>
              </a:spcBef>
              <a:spcAft>
                <a:spcPts val="1200"/>
              </a:spcAft>
            </a:pPr>
            <a:r>
              <a:rPr lang="en-US" sz="2800" dirty="0">
                <a:latin typeface="Arial" panose="020B0604020202020204" pitchFamily="34" charset="0"/>
                <a:cs typeface="Arial" panose="020B0604020202020204" pitchFamily="34" charset="0"/>
              </a:rPr>
              <a:t>List your interests</a:t>
            </a:r>
          </a:p>
          <a:p>
            <a:pPr lvl="2">
              <a:spcBef>
                <a:spcPts val="0"/>
              </a:spcBef>
              <a:spcAft>
                <a:spcPts val="1200"/>
              </a:spcAft>
            </a:pPr>
            <a:r>
              <a:rPr lang="en-US" sz="2800" dirty="0">
                <a:latin typeface="Arial" panose="020B0604020202020204" pitchFamily="34" charset="0"/>
                <a:cs typeface="Arial" panose="020B0604020202020204" pitchFamily="34" charset="0"/>
              </a:rPr>
              <a:t>What should the church be doing in the community</a:t>
            </a:r>
          </a:p>
          <a:p>
            <a:pPr>
              <a:spcBef>
                <a:spcPts val="0"/>
              </a:spcBef>
              <a:spcAft>
                <a:spcPts val="1200"/>
              </a:spcAft>
            </a:pPr>
            <a:r>
              <a:rPr lang="en-US" sz="3200" dirty="0">
                <a:latin typeface="Arial" panose="020B0604020202020204" pitchFamily="34" charset="0"/>
                <a:cs typeface="Arial" panose="020B0604020202020204" pitchFamily="34" charset="0"/>
              </a:rPr>
              <a:t>What skills are in your community?</a:t>
            </a:r>
          </a:p>
          <a:p>
            <a:pPr lvl="1">
              <a:spcBef>
                <a:spcPts val="0"/>
              </a:spcBef>
              <a:spcAft>
                <a:spcPts val="1200"/>
              </a:spcAft>
            </a:pPr>
            <a:r>
              <a:rPr lang="en-US" sz="2800" dirty="0">
                <a:latin typeface="Arial" panose="020B0604020202020204" pitchFamily="34" charset="0"/>
                <a:cs typeface="Arial" panose="020B0604020202020204" pitchFamily="34" charset="0"/>
              </a:rPr>
              <a:t>Ask congregation</a:t>
            </a:r>
          </a:p>
          <a:p>
            <a:pPr lvl="1">
              <a:spcBef>
                <a:spcPts val="0"/>
              </a:spcBef>
              <a:spcAft>
                <a:spcPts val="1200"/>
              </a:spcAft>
            </a:pPr>
            <a:r>
              <a:rPr lang="en-US" sz="2800" dirty="0">
                <a:latin typeface="Arial" panose="020B0604020202020204" pitchFamily="34" charset="0"/>
                <a:cs typeface="Arial" panose="020B0604020202020204" pitchFamily="34" charset="0"/>
              </a:rPr>
              <a:t>Walk the community</a:t>
            </a:r>
          </a:p>
          <a:p>
            <a:pPr>
              <a:spcBef>
                <a:spcPts val="0"/>
              </a:spcBef>
              <a:spcAft>
                <a:spcPts val="1200"/>
              </a:spcAft>
            </a:pPr>
            <a:r>
              <a:rPr lang="en-US" sz="3200" dirty="0">
                <a:latin typeface="Arial" panose="020B0604020202020204" pitchFamily="34" charset="0"/>
                <a:cs typeface="Arial" panose="020B0604020202020204" pitchFamily="34" charset="0"/>
              </a:rPr>
              <a:t>Who are community leaders/politicians?</a:t>
            </a:r>
          </a:p>
          <a:p>
            <a:pPr>
              <a:spcBef>
                <a:spcPts val="0"/>
              </a:spcBef>
              <a:spcAft>
                <a:spcPts val="1200"/>
              </a:spcAft>
            </a:pPr>
            <a:r>
              <a:rPr lang="en-US" sz="3200" dirty="0">
                <a:latin typeface="Arial" panose="020B0604020202020204" pitchFamily="34" charset="0"/>
                <a:cs typeface="Arial" panose="020B0604020202020204" pitchFamily="34" charset="0"/>
              </a:rPr>
              <a:t>What funding is coming into area?</a:t>
            </a:r>
          </a:p>
          <a:p>
            <a:pPr>
              <a:spcBef>
                <a:spcPts val="0"/>
              </a:spcBef>
              <a:spcAft>
                <a:spcPts val="1200"/>
              </a:spcAft>
            </a:pPr>
            <a:r>
              <a:rPr lang="en-US" sz="3200" dirty="0">
                <a:latin typeface="Arial" panose="020B0604020202020204" pitchFamily="34" charset="0"/>
                <a:cs typeface="Arial" panose="020B0604020202020204" pitchFamily="34" charset="0"/>
              </a:rPr>
              <a:t>Who are potential collaborators/partners?</a:t>
            </a:r>
          </a:p>
        </p:txBody>
      </p:sp>
    </p:spTree>
    <p:extLst>
      <p:ext uri="{BB962C8B-B14F-4D97-AF65-F5344CB8AC3E}">
        <p14:creationId xmlns:p14="http://schemas.microsoft.com/office/powerpoint/2010/main" val="3176323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19D0-3603-09C3-F21A-35C68B6C3319}"/>
              </a:ext>
            </a:extLst>
          </p:cNvPr>
          <p:cNvSpPr>
            <a:spLocks noGrp="1"/>
          </p:cNvSpPr>
          <p:nvPr>
            <p:ph type="title"/>
          </p:nvPr>
        </p:nvSpPr>
        <p:spPr>
          <a:xfrm>
            <a:off x="1143001" y="0"/>
            <a:ext cx="9905998" cy="869795"/>
          </a:xfrm>
        </p:spPr>
        <p:txBody>
          <a:bodyPr>
            <a:normAutofit/>
          </a:bodyPr>
          <a:lstStyle/>
          <a:p>
            <a:pPr algn="ctr"/>
            <a:r>
              <a:rPr lang="en-US" sz="4000" b="1" dirty="0"/>
              <a:t>Determine your action</a:t>
            </a:r>
          </a:p>
        </p:txBody>
      </p:sp>
      <p:sp>
        <p:nvSpPr>
          <p:cNvPr id="3" name="Content Placeholder 2">
            <a:extLst>
              <a:ext uri="{FF2B5EF4-FFF2-40B4-BE49-F238E27FC236}">
                <a16:creationId xmlns:a16="http://schemas.microsoft.com/office/drawing/2014/main" id="{9EE19F8C-A8A0-45AB-3EDE-884188CB26C7}"/>
              </a:ext>
            </a:extLst>
          </p:cNvPr>
          <p:cNvSpPr>
            <a:spLocks noGrp="1"/>
          </p:cNvSpPr>
          <p:nvPr>
            <p:ph idx="1"/>
          </p:nvPr>
        </p:nvSpPr>
        <p:spPr>
          <a:xfrm>
            <a:off x="151657" y="811808"/>
            <a:ext cx="11980869" cy="5932449"/>
          </a:xfrm>
        </p:spPr>
        <p:txBody>
          <a:bodyPr>
            <a:normAutofit/>
          </a:bodyPr>
          <a:lstStyle/>
          <a:p>
            <a:pPr>
              <a:spcBef>
                <a:spcPts val="0"/>
              </a:spcBef>
            </a:pPr>
            <a:r>
              <a:rPr lang="en-US" sz="3200" cap="none" dirty="0">
                <a:latin typeface="Arial" panose="020B0604020202020204" pitchFamily="34" charset="0"/>
                <a:cs typeface="Arial" panose="020B0604020202020204" pitchFamily="34" charset="0"/>
              </a:rPr>
              <a:t>What is God calling us to be and do?</a:t>
            </a:r>
          </a:p>
          <a:p>
            <a:pPr>
              <a:spcBef>
                <a:spcPts val="0"/>
              </a:spcBef>
            </a:pPr>
            <a:r>
              <a:rPr lang="en-US" sz="3200" cap="none" dirty="0">
                <a:latin typeface="Arial" panose="020B0604020202020204" pitchFamily="34" charset="0"/>
                <a:cs typeface="Arial" panose="020B0604020202020204" pitchFamily="34" charset="0"/>
              </a:rPr>
              <a:t>How will we practice Christian community in our corporate life?</a:t>
            </a:r>
          </a:p>
          <a:p>
            <a:pPr>
              <a:spcBef>
                <a:spcPts val="0"/>
              </a:spcBef>
            </a:pPr>
            <a:r>
              <a:rPr lang="en-US" sz="3200" cap="none" dirty="0">
                <a:latin typeface="Arial" panose="020B0604020202020204" pitchFamily="34" charset="0"/>
                <a:cs typeface="Arial" panose="020B0604020202020204" pitchFamily="34" charset="0"/>
              </a:rPr>
              <a:t>With regard to the physical space, how do we</a:t>
            </a:r>
          </a:p>
          <a:p>
            <a:pPr lvl="1">
              <a:spcBef>
                <a:spcPts val="0"/>
              </a:spcBef>
            </a:pPr>
            <a:r>
              <a:rPr lang="en-US" sz="2800" cap="none" dirty="0">
                <a:latin typeface="Arial" panose="020B0604020202020204" pitchFamily="34" charset="0"/>
                <a:cs typeface="Arial" panose="020B0604020202020204" pitchFamily="34" charset="0"/>
              </a:rPr>
              <a:t>Repurpose</a:t>
            </a:r>
          </a:p>
          <a:p>
            <a:pPr lvl="1">
              <a:spcBef>
                <a:spcPts val="0"/>
              </a:spcBef>
            </a:pPr>
            <a:r>
              <a:rPr lang="en-US" sz="2800" cap="none" dirty="0">
                <a:latin typeface="Arial" panose="020B0604020202020204" pitchFamily="34" charset="0"/>
                <a:cs typeface="Arial" panose="020B0604020202020204" pitchFamily="34" charset="0"/>
              </a:rPr>
              <a:t>Reimagine</a:t>
            </a:r>
          </a:p>
          <a:p>
            <a:pPr lvl="1">
              <a:spcBef>
                <a:spcPts val="0"/>
              </a:spcBef>
            </a:pPr>
            <a:r>
              <a:rPr lang="en-US" sz="2800" cap="none" dirty="0">
                <a:latin typeface="Arial" panose="020B0604020202020204" pitchFamily="34" charset="0"/>
                <a:cs typeface="Arial" panose="020B0604020202020204" pitchFamily="34" charset="0"/>
              </a:rPr>
              <a:t>Redefine</a:t>
            </a:r>
          </a:p>
          <a:p>
            <a:pPr>
              <a:spcBef>
                <a:spcPts val="0"/>
              </a:spcBef>
            </a:pPr>
            <a:r>
              <a:rPr lang="en-US" sz="3200" cap="none" dirty="0">
                <a:latin typeface="Arial" panose="020B0604020202020204" pitchFamily="34" charset="0"/>
                <a:cs typeface="Arial" panose="020B0604020202020204" pitchFamily="34" charset="0"/>
              </a:rPr>
              <a:t>Strategically opportunistic</a:t>
            </a:r>
          </a:p>
          <a:p>
            <a:pPr lvl="1">
              <a:spcBef>
                <a:spcPts val="0"/>
              </a:spcBef>
            </a:pPr>
            <a:r>
              <a:rPr lang="en-US" sz="2800" cap="none" dirty="0">
                <a:latin typeface="Arial" panose="020B0604020202020204" pitchFamily="34" charset="0"/>
                <a:cs typeface="Arial" panose="020B0604020202020204" pitchFamily="34" charset="0"/>
              </a:rPr>
              <a:t>C</a:t>
            </a:r>
            <a:r>
              <a:rPr lang="en-US" sz="2800" cap="none">
                <a:latin typeface="Arial" panose="020B0604020202020204" pitchFamily="34" charset="0"/>
                <a:cs typeface="Arial" panose="020B0604020202020204" pitchFamily="34" charset="0"/>
              </a:rPr>
              <a:t>hallenges </a:t>
            </a:r>
            <a:endParaRPr lang="en-US" sz="2800" cap="none" dirty="0">
              <a:latin typeface="Arial" panose="020B0604020202020204" pitchFamily="34" charset="0"/>
              <a:cs typeface="Arial" panose="020B0604020202020204" pitchFamily="34" charset="0"/>
            </a:endParaRPr>
          </a:p>
          <a:p>
            <a:pPr lvl="1">
              <a:spcBef>
                <a:spcPts val="0"/>
              </a:spcBef>
            </a:pPr>
            <a:r>
              <a:rPr lang="en-US" sz="2800" cap="none" dirty="0">
                <a:latin typeface="Arial" panose="020B0604020202020204" pitchFamily="34" charset="0"/>
                <a:cs typeface="Arial" panose="020B0604020202020204" pitchFamily="34" charset="0"/>
              </a:rPr>
              <a:t>Crises</a:t>
            </a:r>
          </a:p>
        </p:txBody>
      </p:sp>
    </p:spTree>
    <p:extLst>
      <p:ext uri="{BB962C8B-B14F-4D97-AF65-F5344CB8AC3E}">
        <p14:creationId xmlns:p14="http://schemas.microsoft.com/office/powerpoint/2010/main" val="135106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54435-EEC9-46C1-EC0D-4B37D54FE561}"/>
              </a:ext>
            </a:extLst>
          </p:cNvPr>
          <p:cNvSpPr>
            <a:spLocks noGrp="1"/>
          </p:cNvSpPr>
          <p:nvPr>
            <p:ph type="title"/>
          </p:nvPr>
        </p:nvSpPr>
        <p:spPr>
          <a:xfrm>
            <a:off x="1141413" y="53526"/>
            <a:ext cx="9905998" cy="1070517"/>
          </a:xfrm>
        </p:spPr>
        <p:txBody>
          <a:bodyPr>
            <a:normAutofit/>
          </a:bodyPr>
          <a:lstStyle/>
          <a:p>
            <a:r>
              <a:rPr lang="en-US" sz="5400" b="1" dirty="0"/>
              <a:t>outcomes</a:t>
            </a:r>
          </a:p>
        </p:txBody>
      </p:sp>
      <p:sp>
        <p:nvSpPr>
          <p:cNvPr id="3" name="Content Placeholder 2">
            <a:extLst>
              <a:ext uri="{FF2B5EF4-FFF2-40B4-BE49-F238E27FC236}">
                <a16:creationId xmlns:a16="http://schemas.microsoft.com/office/drawing/2014/main" id="{B6AF4B4E-A2FF-FF0B-E888-66DDE5FDEC72}"/>
              </a:ext>
            </a:extLst>
          </p:cNvPr>
          <p:cNvSpPr>
            <a:spLocks noGrp="1"/>
          </p:cNvSpPr>
          <p:nvPr>
            <p:ph idx="1"/>
          </p:nvPr>
        </p:nvSpPr>
        <p:spPr>
          <a:xfrm>
            <a:off x="214103" y="1124043"/>
            <a:ext cx="11695399" cy="5615754"/>
          </a:xfrm>
        </p:spPr>
        <p:txBody>
          <a:bodyPr>
            <a:normAutofit fontScale="92500"/>
          </a:bodyPr>
          <a:lstStyle/>
          <a:p>
            <a:pPr>
              <a:spcBef>
                <a:spcPts val="0"/>
              </a:spcBef>
            </a:pPr>
            <a:r>
              <a:rPr lang="en-US" sz="3600" b="1" cap="none" dirty="0">
                <a:latin typeface="Arial" panose="020B0604020202020204" pitchFamily="34" charset="0"/>
                <a:cs typeface="Arial" panose="020B0604020202020204" pitchFamily="34" charset="0"/>
              </a:rPr>
              <a:t>PARTNERED WITH A SCHOOL – started with a class</a:t>
            </a:r>
          </a:p>
          <a:p>
            <a:pPr>
              <a:spcBef>
                <a:spcPts val="0"/>
              </a:spcBef>
            </a:pPr>
            <a:r>
              <a:rPr lang="en-US" sz="3600" b="1" cap="none" dirty="0">
                <a:latin typeface="Arial" panose="020B0604020202020204" pitchFamily="34" charset="0"/>
                <a:cs typeface="Arial" panose="020B0604020202020204" pitchFamily="34" charset="0"/>
              </a:rPr>
              <a:t>LAUNCHED A WEEKLY FOOD DISTRIBUTION</a:t>
            </a:r>
          </a:p>
          <a:p>
            <a:pPr lvl="1">
              <a:spcBef>
                <a:spcPts val="0"/>
              </a:spcBef>
            </a:pPr>
            <a:r>
              <a:rPr lang="en-US" sz="3200" cap="none" dirty="0">
                <a:latin typeface="Arial" panose="020B0604020202020204" pitchFamily="34" charset="0"/>
                <a:cs typeface="Arial" panose="020B0604020202020204" pitchFamily="34" charset="0"/>
              </a:rPr>
              <a:t>Amish organization</a:t>
            </a:r>
          </a:p>
          <a:p>
            <a:pPr lvl="1">
              <a:spcBef>
                <a:spcPts val="0"/>
              </a:spcBef>
            </a:pPr>
            <a:r>
              <a:rPr lang="en-US" sz="3200" cap="none" dirty="0">
                <a:latin typeface="Arial" panose="020B0604020202020204" pitchFamily="34" charset="0"/>
                <a:cs typeface="Arial" panose="020B0604020202020204" pitchFamily="34" charset="0"/>
              </a:rPr>
              <a:t>Share our strength</a:t>
            </a:r>
          </a:p>
          <a:p>
            <a:pPr lvl="1">
              <a:spcBef>
                <a:spcPts val="0"/>
              </a:spcBef>
            </a:pPr>
            <a:r>
              <a:rPr lang="en-US" sz="3200" cap="none" dirty="0">
                <a:latin typeface="Arial" panose="020B0604020202020204" pitchFamily="34" charset="0"/>
                <a:cs typeface="Arial" panose="020B0604020202020204" pitchFamily="34" charset="0"/>
              </a:rPr>
              <a:t>Church resources</a:t>
            </a:r>
          </a:p>
          <a:p>
            <a:pPr>
              <a:spcBef>
                <a:spcPts val="0"/>
              </a:spcBef>
            </a:pPr>
            <a:r>
              <a:rPr lang="en-US" sz="3600" b="1" cap="none" dirty="0">
                <a:latin typeface="Arial" panose="020B0604020202020204" pitchFamily="34" charset="0"/>
                <a:cs typeface="Arial" panose="020B0604020202020204" pitchFamily="34" charset="0"/>
              </a:rPr>
              <a:t>LICENSED SCHOOL AGED CHILDCARE</a:t>
            </a:r>
          </a:p>
          <a:p>
            <a:pPr lvl="1">
              <a:spcBef>
                <a:spcPts val="0"/>
              </a:spcBef>
            </a:pPr>
            <a:r>
              <a:rPr lang="en-US" sz="3200" cap="none" dirty="0">
                <a:latin typeface="Arial" panose="020B0604020202020204" pitchFamily="34" charset="0"/>
                <a:cs typeface="Arial" panose="020B0604020202020204" pitchFamily="34" charset="0"/>
              </a:rPr>
              <a:t>Free summer program</a:t>
            </a:r>
          </a:p>
          <a:p>
            <a:pPr lvl="1">
              <a:spcBef>
                <a:spcPts val="0"/>
              </a:spcBef>
            </a:pPr>
            <a:r>
              <a:rPr lang="en-US" sz="3200" cap="none" dirty="0">
                <a:latin typeface="Arial" panose="020B0604020202020204" pitchFamily="34" charset="0"/>
                <a:cs typeface="Arial" panose="020B0604020202020204" pitchFamily="34" charset="0"/>
              </a:rPr>
              <a:t>Potential afterschool</a:t>
            </a:r>
          </a:p>
          <a:p>
            <a:pPr lvl="1">
              <a:spcBef>
                <a:spcPts val="0"/>
              </a:spcBef>
            </a:pPr>
            <a:r>
              <a:rPr lang="en-US" sz="3200" cap="none" dirty="0">
                <a:latin typeface="Arial" panose="020B0604020202020204" pitchFamily="34" charset="0"/>
                <a:cs typeface="Arial" panose="020B0604020202020204" pitchFamily="34" charset="0"/>
              </a:rPr>
              <a:t>Potential daycare</a:t>
            </a:r>
          </a:p>
          <a:p>
            <a:pPr>
              <a:spcBef>
                <a:spcPts val="0"/>
              </a:spcBef>
            </a:pPr>
            <a:r>
              <a:rPr lang="en-US" sz="3600" b="1" cap="none" dirty="0">
                <a:latin typeface="Arial" panose="020B0604020202020204" pitchFamily="34" charset="0"/>
                <a:cs typeface="Arial" panose="020B0604020202020204" pitchFamily="34" charset="0"/>
              </a:rPr>
              <a:t>New idea: CRISIS HOMELESS SHELTER</a:t>
            </a:r>
          </a:p>
        </p:txBody>
      </p:sp>
    </p:spTree>
    <p:extLst>
      <p:ext uri="{BB962C8B-B14F-4D97-AF65-F5344CB8AC3E}">
        <p14:creationId xmlns:p14="http://schemas.microsoft.com/office/powerpoint/2010/main" val="3275308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076A-644F-0E77-4A31-5FC7669ADE34}"/>
              </a:ext>
            </a:extLst>
          </p:cNvPr>
          <p:cNvSpPr>
            <a:spLocks noGrp="1"/>
          </p:cNvSpPr>
          <p:nvPr>
            <p:ph type="title"/>
          </p:nvPr>
        </p:nvSpPr>
        <p:spPr>
          <a:xfrm>
            <a:off x="502170" y="609599"/>
            <a:ext cx="11205148" cy="5498893"/>
          </a:xfrm>
        </p:spPr>
        <p:txBody>
          <a:bodyPr>
            <a:normAutofit/>
          </a:bodyPr>
          <a:lstStyle/>
          <a:p>
            <a:pPr algn="ctr"/>
            <a:r>
              <a:rPr lang="en-US" sz="6600" b="1" cap="none" dirty="0"/>
              <a:t>Rev. Julius Walls, Jr.</a:t>
            </a:r>
            <a:br>
              <a:rPr lang="en-US" sz="6600" b="1" cap="none" dirty="0"/>
            </a:br>
            <a:r>
              <a:rPr lang="en-US" sz="6600" b="1" cap="none"/>
              <a:t>Chief </a:t>
            </a:r>
            <a:r>
              <a:rPr lang="en-US" sz="6600" b="1" cap="none" dirty="0"/>
              <a:t>Operating Officer</a:t>
            </a:r>
            <a:br>
              <a:rPr lang="en-US" sz="6600" b="1" cap="none"/>
            </a:br>
            <a:r>
              <a:rPr lang="en-US" sz="6600" b="1" cap="none">
                <a:hlinkClick r:id="rId2"/>
              </a:rPr>
              <a:t>JWalls@AMEZion</a:t>
            </a:r>
            <a:r>
              <a:rPr lang="en-US" sz="6600" b="1" cap="none" dirty="0">
                <a:hlinkClick r:id="rId2"/>
              </a:rPr>
              <a:t>.org</a:t>
            </a:r>
            <a:br>
              <a:rPr lang="en-US" sz="6600" b="1" cap="none" dirty="0"/>
            </a:br>
            <a:r>
              <a:rPr lang="en-US" sz="6600" b="1" cap="none" dirty="0"/>
              <a:t>704-688-2560</a:t>
            </a:r>
          </a:p>
        </p:txBody>
      </p:sp>
    </p:spTree>
    <p:extLst>
      <p:ext uri="{BB962C8B-B14F-4D97-AF65-F5344CB8AC3E}">
        <p14:creationId xmlns:p14="http://schemas.microsoft.com/office/powerpoint/2010/main" val="34746476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433</Words>
  <Application>Microsoft Office PowerPoint</Application>
  <PresentationFormat>Widescreen</PresentationFormat>
  <Paragraphs>74</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 Gothic</vt:lpstr>
      <vt:lpstr>Mesh</vt:lpstr>
      <vt:lpstr>Sharing our faith through Community action</vt:lpstr>
      <vt:lpstr>Scriptural basis for Community action</vt:lpstr>
      <vt:lpstr>Scriptural basis for Community action</vt:lpstr>
      <vt:lpstr>Community action Planning process</vt:lpstr>
      <vt:lpstr>Define your geographical area of impact?</vt:lpstr>
      <vt:lpstr>Assess your area</vt:lpstr>
      <vt:lpstr>Assess your skills &amp; resources</vt:lpstr>
      <vt:lpstr>Determine your action</vt:lpstr>
      <vt:lpstr>outcomes</vt:lpstr>
      <vt:lpstr>Rev. Julius Walls, Jr. Chief Operating Officer JWalls@AMEZion.org 704-688-2560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Planning Workshop plan Your next Community initiative. </dc:title>
  <dc:creator>Julius Walls</dc:creator>
  <cp:lastModifiedBy>Reverend Julius Walls</cp:lastModifiedBy>
  <cp:revision>6</cp:revision>
  <dcterms:created xsi:type="dcterms:W3CDTF">2022-10-08T14:34:40Z</dcterms:created>
  <dcterms:modified xsi:type="dcterms:W3CDTF">2022-10-13T17:15:33Z</dcterms:modified>
</cp:coreProperties>
</file>