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86" r:id="rId2"/>
    <p:sldId id="287" r:id="rId3"/>
    <p:sldId id="256" r:id="rId4"/>
    <p:sldId id="288" r:id="rId5"/>
    <p:sldId id="297" r:id="rId6"/>
    <p:sldId id="290" r:id="rId7"/>
    <p:sldId id="291" r:id="rId8"/>
    <p:sldId id="298" r:id="rId9"/>
    <p:sldId id="295" r:id="rId10"/>
    <p:sldId id="303" r:id="rId11"/>
    <p:sldId id="293" r:id="rId12"/>
    <p:sldId id="263" r:id="rId13"/>
    <p:sldId id="262" r:id="rId14"/>
    <p:sldId id="268" r:id="rId15"/>
    <p:sldId id="267" r:id="rId16"/>
    <p:sldId id="266" r:id="rId17"/>
    <p:sldId id="304" r:id="rId18"/>
    <p:sldId id="265" r:id="rId19"/>
    <p:sldId id="264" r:id="rId20"/>
    <p:sldId id="294" r:id="rId21"/>
    <p:sldId id="272" r:id="rId22"/>
    <p:sldId id="271" r:id="rId23"/>
    <p:sldId id="270" r:id="rId24"/>
    <p:sldId id="269" r:id="rId25"/>
    <p:sldId id="281" r:id="rId26"/>
    <p:sldId id="284" r:id="rId27"/>
    <p:sldId id="280" r:id="rId28"/>
    <p:sldId id="279" r:id="rId29"/>
    <p:sldId id="283" r:id="rId30"/>
    <p:sldId id="299" r:id="rId31"/>
    <p:sldId id="277" r:id="rId32"/>
    <p:sldId id="276" r:id="rId33"/>
    <p:sldId id="275" r:id="rId34"/>
    <p:sldId id="300" r:id="rId35"/>
    <p:sldId id="261" r:id="rId36"/>
    <p:sldId id="278" r:id="rId37"/>
    <p:sldId id="301" r:id="rId38"/>
    <p:sldId id="302" r:id="rId39"/>
    <p:sldId id="285" r:id="rId40"/>
    <p:sldId id="282"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64"/>
    <p:restoredTop sz="94694"/>
  </p:normalViewPr>
  <p:slideViewPr>
    <p:cSldViewPr snapToGrid="0">
      <p:cViewPr varScale="1">
        <p:scale>
          <a:sx n="72" d="100"/>
          <a:sy n="72" d="100"/>
        </p:scale>
        <p:origin x="224" y="576"/>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5201D4-6F0C-4367-818D-9EFFEC2F799A}"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91B87D61-5649-47E7-995C-2BA1CDA2A538}">
      <dgm:prSet/>
      <dgm:spPr/>
      <dgm:t>
        <a:bodyPr/>
        <a:lstStyle/>
        <a:p>
          <a:r>
            <a:rPr lang="en-US" b="1"/>
            <a:t>Practicing Christians identify as Christian, agree strongly that faith is very important in their lives and have attended church within the past month.</a:t>
          </a:r>
          <a:endParaRPr lang="en-US"/>
        </a:p>
      </dgm:t>
    </dgm:pt>
    <dgm:pt modelId="{E2B677DD-B868-4074-BFB0-2AF6CC9F0E35}" type="parTrans" cxnId="{539971BF-B5B5-4A6F-B477-7C921978F978}">
      <dgm:prSet/>
      <dgm:spPr/>
      <dgm:t>
        <a:bodyPr/>
        <a:lstStyle/>
        <a:p>
          <a:endParaRPr lang="en-US"/>
        </a:p>
      </dgm:t>
    </dgm:pt>
    <dgm:pt modelId="{699169AD-B1A9-4E85-9B8D-3CEF3A13F56F}" type="sibTrans" cxnId="{539971BF-B5B5-4A6F-B477-7C921978F978}">
      <dgm:prSet/>
      <dgm:spPr/>
      <dgm:t>
        <a:bodyPr/>
        <a:lstStyle/>
        <a:p>
          <a:endParaRPr lang="en-US"/>
        </a:p>
      </dgm:t>
    </dgm:pt>
    <dgm:pt modelId="{C7C8BF0A-48D8-4E5B-8ABE-AA429FEEE3CC}">
      <dgm:prSet/>
      <dgm:spPr/>
      <dgm:t>
        <a:bodyPr/>
        <a:lstStyle/>
        <a:p>
          <a:r>
            <a:rPr lang="en-US" b="1"/>
            <a:t>Non-practicing Christians are self-identified Christians who do not qualify as practicing.</a:t>
          </a:r>
          <a:endParaRPr lang="en-US"/>
        </a:p>
      </dgm:t>
    </dgm:pt>
    <dgm:pt modelId="{7BB06EDF-48B8-400B-9DB8-742B139229E8}" type="parTrans" cxnId="{32B03A74-5AC5-4670-A87D-033D945C0D2C}">
      <dgm:prSet/>
      <dgm:spPr/>
      <dgm:t>
        <a:bodyPr/>
        <a:lstStyle/>
        <a:p>
          <a:endParaRPr lang="en-US"/>
        </a:p>
      </dgm:t>
    </dgm:pt>
    <dgm:pt modelId="{20ED215A-5BE1-4003-BF4B-6FAFFA6C098D}" type="sibTrans" cxnId="{32B03A74-5AC5-4670-A87D-033D945C0D2C}">
      <dgm:prSet/>
      <dgm:spPr/>
      <dgm:t>
        <a:bodyPr/>
        <a:lstStyle/>
        <a:p>
          <a:endParaRPr lang="en-US"/>
        </a:p>
      </dgm:t>
    </dgm:pt>
    <dgm:pt modelId="{E9638B19-F332-4380-8362-16EF36805C0A}">
      <dgm:prSet/>
      <dgm:spPr/>
      <dgm:t>
        <a:bodyPr/>
        <a:lstStyle/>
        <a:p>
          <a:r>
            <a:rPr lang="en-US" b="1"/>
            <a:t>Non-Christians are U.S. adults who do not identify as Christian.</a:t>
          </a:r>
          <a:endParaRPr lang="en-US"/>
        </a:p>
      </dgm:t>
    </dgm:pt>
    <dgm:pt modelId="{54E985AE-59D3-4C66-A4DA-F39159A0912A}" type="parTrans" cxnId="{686CFC88-F70E-4404-8E43-A12B25BBF5A8}">
      <dgm:prSet/>
      <dgm:spPr/>
      <dgm:t>
        <a:bodyPr/>
        <a:lstStyle/>
        <a:p>
          <a:endParaRPr lang="en-US"/>
        </a:p>
      </dgm:t>
    </dgm:pt>
    <dgm:pt modelId="{1975991E-478A-4074-A310-98E5E5223B4C}" type="sibTrans" cxnId="{686CFC88-F70E-4404-8E43-A12B25BBF5A8}">
      <dgm:prSet/>
      <dgm:spPr/>
      <dgm:t>
        <a:bodyPr/>
        <a:lstStyle/>
        <a:p>
          <a:endParaRPr lang="en-US"/>
        </a:p>
      </dgm:t>
    </dgm:pt>
    <dgm:pt modelId="{90B3CBC3-F2C5-7540-8C2E-F7C8CEC030DB}" type="pres">
      <dgm:prSet presAssocID="{1A5201D4-6F0C-4367-818D-9EFFEC2F799A}" presName="outerComposite" presStyleCnt="0">
        <dgm:presLayoutVars>
          <dgm:chMax val="5"/>
          <dgm:dir/>
          <dgm:resizeHandles val="exact"/>
        </dgm:presLayoutVars>
      </dgm:prSet>
      <dgm:spPr/>
    </dgm:pt>
    <dgm:pt modelId="{2C3C4559-1839-9B4E-90B3-23B15FB49D90}" type="pres">
      <dgm:prSet presAssocID="{1A5201D4-6F0C-4367-818D-9EFFEC2F799A}" presName="dummyMaxCanvas" presStyleCnt="0">
        <dgm:presLayoutVars/>
      </dgm:prSet>
      <dgm:spPr/>
    </dgm:pt>
    <dgm:pt modelId="{35F5F4BC-537E-D14D-9C7A-86740C210EA4}" type="pres">
      <dgm:prSet presAssocID="{1A5201D4-6F0C-4367-818D-9EFFEC2F799A}" presName="ThreeNodes_1" presStyleLbl="node1" presStyleIdx="0" presStyleCnt="3">
        <dgm:presLayoutVars>
          <dgm:bulletEnabled val="1"/>
        </dgm:presLayoutVars>
      </dgm:prSet>
      <dgm:spPr/>
    </dgm:pt>
    <dgm:pt modelId="{68D9F61F-13C7-4148-8D2F-2C11BD6D3128}" type="pres">
      <dgm:prSet presAssocID="{1A5201D4-6F0C-4367-818D-9EFFEC2F799A}" presName="ThreeNodes_2" presStyleLbl="node1" presStyleIdx="1" presStyleCnt="3">
        <dgm:presLayoutVars>
          <dgm:bulletEnabled val="1"/>
        </dgm:presLayoutVars>
      </dgm:prSet>
      <dgm:spPr/>
    </dgm:pt>
    <dgm:pt modelId="{2A4051F3-6B20-6345-A547-73FF98B1F5D4}" type="pres">
      <dgm:prSet presAssocID="{1A5201D4-6F0C-4367-818D-9EFFEC2F799A}" presName="ThreeNodes_3" presStyleLbl="node1" presStyleIdx="2" presStyleCnt="3">
        <dgm:presLayoutVars>
          <dgm:bulletEnabled val="1"/>
        </dgm:presLayoutVars>
      </dgm:prSet>
      <dgm:spPr/>
    </dgm:pt>
    <dgm:pt modelId="{83303B93-2BFD-A84B-A7AA-BDEDE4545C0B}" type="pres">
      <dgm:prSet presAssocID="{1A5201D4-6F0C-4367-818D-9EFFEC2F799A}" presName="ThreeConn_1-2" presStyleLbl="fgAccFollowNode1" presStyleIdx="0" presStyleCnt="2">
        <dgm:presLayoutVars>
          <dgm:bulletEnabled val="1"/>
        </dgm:presLayoutVars>
      </dgm:prSet>
      <dgm:spPr/>
    </dgm:pt>
    <dgm:pt modelId="{0767C1D8-8324-AE4E-A938-492CD5D1B13B}" type="pres">
      <dgm:prSet presAssocID="{1A5201D4-6F0C-4367-818D-9EFFEC2F799A}" presName="ThreeConn_2-3" presStyleLbl="fgAccFollowNode1" presStyleIdx="1" presStyleCnt="2">
        <dgm:presLayoutVars>
          <dgm:bulletEnabled val="1"/>
        </dgm:presLayoutVars>
      </dgm:prSet>
      <dgm:spPr/>
    </dgm:pt>
    <dgm:pt modelId="{9B3988E8-F4C2-5149-8B44-B69F87333E4A}" type="pres">
      <dgm:prSet presAssocID="{1A5201D4-6F0C-4367-818D-9EFFEC2F799A}" presName="ThreeNodes_1_text" presStyleLbl="node1" presStyleIdx="2" presStyleCnt="3">
        <dgm:presLayoutVars>
          <dgm:bulletEnabled val="1"/>
        </dgm:presLayoutVars>
      </dgm:prSet>
      <dgm:spPr/>
    </dgm:pt>
    <dgm:pt modelId="{EEDC23BA-F0DC-C343-88EE-47DCE7E913BE}" type="pres">
      <dgm:prSet presAssocID="{1A5201D4-6F0C-4367-818D-9EFFEC2F799A}" presName="ThreeNodes_2_text" presStyleLbl="node1" presStyleIdx="2" presStyleCnt="3">
        <dgm:presLayoutVars>
          <dgm:bulletEnabled val="1"/>
        </dgm:presLayoutVars>
      </dgm:prSet>
      <dgm:spPr/>
    </dgm:pt>
    <dgm:pt modelId="{373C47F6-63D9-6647-9344-9C738F002A6B}" type="pres">
      <dgm:prSet presAssocID="{1A5201D4-6F0C-4367-818D-9EFFEC2F799A}" presName="ThreeNodes_3_text" presStyleLbl="node1" presStyleIdx="2" presStyleCnt="3">
        <dgm:presLayoutVars>
          <dgm:bulletEnabled val="1"/>
        </dgm:presLayoutVars>
      </dgm:prSet>
      <dgm:spPr/>
    </dgm:pt>
  </dgm:ptLst>
  <dgm:cxnLst>
    <dgm:cxn modelId="{11F7D714-2DF4-EA4C-8898-3983E38C0957}" type="presOf" srcId="{E9638B19-F332-4380-8362-16EF36805C0A}" destId="{373C47F6-63D9-6647-9344-9C738F002A6B}" srcOrd="1" destOrd="0" presId="urn:microsoft.com/office/officeart/2005/8/layout/vProcess5"/>
    <dgm:cxn modelId="{21A46B1E-2AE7-8347-B4B4-1AD530454053}" type="presOf" srcId="{1A5201D4-6F0C-4367-818D-9EFFEC2F799A}" destId="{90B3CBC3-F2C5-7540-8C2E-F7C8CEC030DB}" srcOrd="0" destOrd="0" presId="urn:microsoft.com/office/officeart/2005/8/layout/vProcess5"/>
    <dgm:cxn modelId="{469A4941-936D-2D4D-95E2-CB70089AE677}" type="presOf" srcId="{91B87D61-5649-47E7-995C-2BA1CDA2A538}" destId="{9B3988E8-F4C2-5149-8B44-B69F87333E4A}" srcOrd="1" destOrd="0" presId="urn:microsoft.com/office/officeart/2005/8/layout/vProcess5"/>
    <dgm:cxn modelId="{CBCBF047-6AF4-C842-BA5F-613C63239F8A}" type="presOf" srcId="{20ED215A-5BE1-4003-BF4B-6FAFFA6C098D}" destId="{0767C1D8-8324-AE4E-A938-492CD5D1B13B}" srcOrd="0" destOrd="0" presId="urn:microsoft.com/office/officeart/2005/8/layout/vProcess5"/>
    <dgm:cxn modelId="{3A68F76A-99E2-DA4C-AE4E-CC3A9724F543}" type="presOf" srcId="{C7C8BF0A-48D8-4E5B-8ABE-AA429FEEE3CC}" destId="{EEDC23BA-F0DC-C343-88EE-47DCE7E913BE}" srcOrd="1" destOrd="0" presId="urn:microsoft.com/office/officeart/2005/8/layout/vProcess5"/>
    <dgm:cxn modelId="{32B03A74-5AC5-4670-A87D-033D945C0D2C}" srcId="{1A5201D4-6F0C-4367-818D-9EFFEC2F799A}" destId="{C7C8BF0A-48D8-4E5B-8ABE-AA429FEEE3CC}" srcOrd="1" destOrd="0" parTransId="{7BB06EDF-48B8-400B-9DB8-742B139229E8}" sibTransId="{20ED215A-5BE1-4003-BF4B-6FAFFA6C098D}"/>
    <dgm:cxn modelId="{2A8A3281-17D8-A64F-B0C2-3AEC6FF05F5A}" type="presOf" srcId="{91B87D61-5649-47E7-995C-2BA1CDA2A538}" destId="{35F5F4BC-537E-D14D-9C7A-86740C210EA4}" srcOrd="0" destOrd="0" presId="urn:microsoft.com/office/officeart/2005/8/layout/vProcess5"/>
    <dgm:cxn modelId="{686CFC88-F70E-4404-8E43-A12B25BBF5A8}" srcId="{1A5201D4-6F0C-4367-818D-9EFFEC2F799A}" destId="{E9638B19-F332-4380-8362-16EF36805C0A}" srcOrd="2" destOrd="0" parTransId="{54E985AE-59D3-4C66-A4DA-F39159A0912A}" sibTransId="{1975991E-478A-4074-A310-98E5E5223B4C}"/>
    <dgm:cxn modelId="{C8DAE896-0417-3D47-9011-2E8BADBA3643}" type="presOf" srcId="{699169AD-B1A9-4E85-9B8D-3CEF3A13F56F}" destId="{83303B93-2BFD-A84B-A7AA-BDEDE4545C0B}" srcOrd="0" destOrd="0" presId="urn:microsoft.com/office/officeart/2005/8/layout/vProcess5"/>
    <dgm:cxn modelId="{604004A2-039A-0149-A815-DD58E7378812}" type="presOf" srcId="{E9638B19-F332-4380-8362-16EF36805C0A}" destId="{2A4051F3-6B20-6345-A547-73FF98B1F5D4}" srcOrd="0" destOrd="0" presId="urn:microsoft.com/office/officeart/2005/8/layout/vProcess5"/>
    <dgm:cxn modelId="{539971BF-B5B5-4A6F-B477-7C921978F978}" srcId="{1A5201D4-6F0C-4367-818D-9EFFEC2F799A}" destId="{91B87D61-5649-47E7-995C-2BA1CDA2A538}" srcOrd="0" destOrd="0" parTransId="{E2B677DD-B868-4074-BFB0-2AF6CC9F0E35}" sibTransId="{699169AD-B1A9-4E85-9B8D-3CEF3A13F56F}"/>
    <dgm:cxn modelId="{A04BDAC4-BB2B-5D48-A847-DAE039867AF6}" type="presOf" srcId="{C7C8BF0A-48D8-4E5B-8ABE-AA429FEEE3CC}" destId="{68D9F61F-13C7-4148-8D2F-2C11BD6D3128}" srcOrd="0" destOrd="0" presId="urn:microsoft.com/office/officeart/2005/8/layout/vProcess5"/>
    <dgm:cxn modelId="{FC21C1A5-D797-014A-9B1B-BFC3ACBDC43A}" type="presParOf" srcId="{90B3CBC3-F2C5-7540-8C2E-F7C8CEC030DB}" destId="{2C3C4559-1839-9B4E-90B3-23B15FB49D90}" srcOrd="0" destOrd="0" presId="urn:microsoft.com/office/officeart/2005/8/layout/vProcess5"/>
    <dgm:cxn modelId="{DDF06696-A1D7-9347-81FB-6DA93C36449D}" type="presParOf" srcId="{90B3CBC3-F2C5-7540-8C2E-F7C8CEC030DB}" destId="{35F5F4BC-537E-D14D-9C7A-86740C210EA4}" srcOrd="1" destOrd="0" presId="urn:microsoft.com/office/officeart/2005/8/layout/vProcess5"/>
    <dgm:cxn modelId="{AF99F9DD-4816-8F42-9450-BE6EED71AD30}" type="presParOf" srcId="{90B3CBC3-F2C5-7540-8C2E-F7C8CEC030DB}" destId="{68D9F61F-13C7-4148-8D2F-2C11BD6D3128}" srcOrd="2" destOrd="0" presId="urn:microsoft.com/office/officeart/2005/8/layout/vProcess5"/>
    <dgm:cxn modelId="{FD6D9FC9-6A1D-CF43-B052-A8C70BB0581B}" type="presParOf" srcId="{90B3CBC3-F2C5-7540-8C2E-F7C8CEC030DB}" destId="{2A4051F3-6B20-6345-A547-73FF98B1F5D4}" srcOrd="3" destOrd="0" presId="urn:microsoft.com/office/officeart/2005/8/layout/vProcess5"/>
    <dgm:cxn modelId="{7A92B2BC-C2DF-FE48-8223-7C5CBF23A3AF}" type="presParOf" srcId="{90B3CBC3-F2C5-7540-8C2E-F7C8CEC030DB}" destId="{83303B93-2BFD-A84B-A7AA-BDEDE4545C0B}" srcOrd="4" destOrd="0" presId="urn:microsoft.com/office/officeart/2005/8/layout/vProcess5"/>
    <dgm:cxn modelId="{3AF37EDF-A4A8-9643-B6A9-3221ADDDA160}" type="presParOf" srcId="{90B3CBC3-F2C5-7540-8C2E-F7C8CEC030DB}" destId="{0767C1D8-8324-AE4E-A938-492CD5D1B13B}" srcOrd="5" destOrd="0" presId="urn:microsoft.com/office/officeart/2005/8/layout/vProcess5"/>
    <dgm:cxn modelId="{F23000F7-B17E-AF42-A4CB-71CFF9978386}" type="presParOf" srcId="{90B3CBC3-F2C5-7540-8C2E-F7C8CEC030DB}" destId="{9B3988E8-F4C2-5149-8B44-B69F87333E4A}" srcOrd="6" destOrd="0" presId="urn:microsoft.com/office/officeart/2005/8/layout/vProcess5"/>
    <dgm:cxn modelId="{25E223A9-0C1A-3049-AC4B-84C80DC73951}" type="presParOf" srcId="{90B3CBC3-F2C5-7540-8C2E-F7C8CEC030DB}" destId="{EEDC23BA-F0DC-C343-88EE-47DCE7E913BE}" srcOrd="7" destOrd="0" presId="urn:microsoft.com/office/officeart/2005/8/layout/vProcess5"/>
    <dgm:cxn modelId="{7BE673B4-77AD-F14B-830F-EABBC421E426}" type="presParOf" srcId="{90B3CBC3-F2C5-7540-8C2E-F7C8CEC030DB}" destId="{373C47F6-63D9-6647-9344-9C738F002A6B}"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F5F4BC-537E-D14D-9C7A-86740C210EA4}">
      <dsp:nvSpPr>
        <dsp:cNvPr id="0" name=""/>
        <dsp:cNvSpPr/>
      </dsp:nvSpPr>
      <dsp:spPr>
        <a:xfrm>
          <a:off x="0" y="0"/>
          <a:ext cx="9217581" cy="15788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a:t>Practicing Christians identify as Christian, agree strongly that faith is very important in their lives and have attended church within the past month.</a:t>
          </a:r>
          <a:endParaRPr lang="en-US" sz="2800" kern="1200"/>
        </a:p>
      </dsp:txBody>
      <dsp:txXfrm>
        <a:off x="46244" y="46244"/>
        <a:ext cx="7513832" cy="1486405"/>
      </dsp:txXfrm>
    </dsp:sp>
    <dsp:sp modelId="{68D9F61F-13C7-4148-8D2F-2C11BD6D3128}">
      <dsp:nvSpPr>
        <dsp:cNvPr id="0" name=""/>
        <dsp:cNvSpPr/>
      </dsp:nvSpPr>
      <dsp:spPr>
        <a:xfrm>
          <a:off x="813315" y="1842042"/>
          <a:ext cx="9217581" cy="15788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a:t>Non-practicing Christians are self-identified Christians who do not qualify as practicing.</a:t>
          </a:r>
          <a:endParaRPr lang="en-US" sz="2800" kern="1200"/>
        </a:p>
      </dsp:txBody>
      <dsp:txXfrm>
        <a:off x="859559" y="1888286"/>
        <a:ext cx="7285496" cy="1486405"/>
      </dsp:txXfrm>
    </dsp:sp>
    <dsp:sp modelId="{2A4051F3-6B20-6345-A547-73FF98B1F5D4}">
      <dsp:nvSpPr>
        <dsp:cNvPr id="0" name=""/>
        <dsp:cNvSpPr/>
      </dsp:nvSpPr>
      <dsp:spPr>
        <a:xfrm>
          <a:off x="1626631" y="3684085"/>
          <a:ext cx="9217581" cy="15788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a:t>Non-Christians are U.S. adults who do not identify as Christian.</a:t>
          </a:r>
          <a:endParaRPr lang="en-US" sz="2800" kern="1200"/>
        </a:p>
      </dsp:txBody>
      <dsp:txXfrm>
        <a:off x="1672875" y="3730329"/>
        <a:ext cx="7285496" cy="1486405"/>
      </dsp:txXfrm>
    </dsp:sp>
    <dsp:sp modelId="{83303B93-2BFD-A84B-A7AA-BDEDE4545C0B}">
      <dsp:nvSpPr>
        <dsp:cNvPr id="0" name=""/>
        <dsp:cNvSpPr/>
      </dsp:nvSpPr>
      <dsp:spPr>
        <a:xfrm>
          <a:off x="8191300" y="1197327"/>
          <a:ext cx="1026280" cy="1026280"/>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422213" y="1197327"/>
        <a:ext cx="564454" cy="772276"/>
      </dsp:txXfrm>
    </dsp:sp>
    <dsp:sp modelId="{0767C1D8-8324-AE4E-A938-492CD5D1B13B}">
      <dsp:nvSpPr>
        <dsp:cNvPr id="0" name=""/>
        <dsp:cNvSpPr/>
      </dsp:nvSpPr>
      <dsp:spPr>
        <a:xfrm>
          <a:off x="9004616" y="3028844"/>
          <a:ext cx="1026280" cy="1026280"/>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235529" y="3028844"/>
        <a:ext cx="564454" cy="77227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795BB3-DC1E-9247-9087-84E8E8EA4014}" type="datetimeFigureOut">
              <a:rPr lang="en-US" smtClean="0"/>
              <a:t>10/13/22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C50859-C0AF-5947-B62E-AA0D754D2443}" type="slidenum">
              <a:rPr lang="en-US" smtClean="0"/>
              <a:t>‹#›</a:t>
            </a:fld>
            <a:endParaRPr lang="en-US"/>
          </a:p>
        </p:txBody>
      </p:sp>
    </p:spTree>
    <p:extLst>
      <p:ext uri="{BB962C8B-B14F-4D97-AF65-F5344CB8AC3E}">
        <p14:creationId xmlns:p14="http://schemas.microsoft.com/office/powerpoint/2010/main" val="4234283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AB4F5-1AF6-5690-EDDE-19F56C2EC7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D65E99-2C4F-CCE5-FC53-72F129CCD1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74AC3C-5820-6033-DF5C-730D223203C8}"/>
              </a:ext>
            </a:extLst>
          </p:cNvPr>
          <p:cNvSpPr>
            <a:spLocks noGrp="1"/>
          </p:cNvSpPr>
          <p:nvPr>
            <p:ph type="dt" sz="half" idx="10"/>
          </p:nvPr>
        </p:nvSpPr>
        <p:spPr/>
        <p:txBody>
          <a:bodyPr/>
          <a:lstStyle/>
          <a:p>
            <a:fld id="{B8883AE1-63D8-E440-8940-2BC25D68F231}" type="datetimeFigureOut">
              <a:rPr lang="en-US" smtClean="0"/>
              <a:t>10/13/22</a:t>
            </a:fld>
            <a:endParaRPr lang="en-US"/>
          </a:p>
        </p:txBody>
      </p:sp>
      <p:sp>
        <p:nvSpPr>
          <p:cNvPr id="5" name="Footer Placeholder 4">
            <a:extLst>
              <a:ext uri="{FF2B5EF4-FFF2-40B4-BE49-F238E27FC236}">
                <a16:creationId xmlns:a16="http://schemas.microsoft.com/office/drawing/2014/main" id="{36289D8E-553D-DBA4-C633-D8744E346D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88BE17-C0C3-1AB1-57AF-965759DD8AD3}"/>
              </a:ext>
            </a:extLst>
          </p:cNvPr>
          <p:cNvSpPr>
            <a:spLocks noGrp="1"/>
          </p:cNvSpPr>
          <p:nvPr>
            <p:ph type="sldNum" sz="quarter" idx="12"/>
          </p:nvPr>
        </p:nvSpPr>
        <p:spPr/>
        <p:txBody>
          <a:bodyPr/>
          <a:lstStyle/>
          <a:p>
            <a:fld id="{BEA68A32-AC19-0E42-87DC-BBF24ACDBD17}" type="slidenum">
              <a:rPr lang="en-US" smtClean="0"/>
              <a:t>‹#›</a:t>
            </a:fld>
            <a:endParaRPr lang="en-US"/>
          </a:p>
        </p:txBody>
      </p:sp>
    </p:spTree>
    <p:extLst>
      <p:ext uri="{BB962C8B-B14F-4D97-AF65-F5344CB8AC3E}">
        <p14:creationId xmlns:p14="http://schemas.microsoft.com/office/powerpoint/2010/main" val="1763088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E018B-C532-C1D5-23CF-3A71A53B26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2DA25A-F28D-DD17-423D-C895E576C8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CF1F81-3CED-4CAA-79EB-9BB52271AD09}"/>
              </a:ext>
            </a:extLst>
          </p:cNvPr>
          <p:cNvSpPr>
            <a:spLocks noGrp="1"/>
          </p:cNvSpPr>
          <p:nvPr>
            <p:ph type="dt" sz="half" idx="10"/>
          </p:nvPr>
        </p:nvSpPr>
        <p:spPr/>
        <p:txBody>
          <a:bodyPr/>
          <a:lstStyle/>
          <a:p>
            <a:fld id="{B8883AE1-63D8-E440-8940-2BC25D68F231}" type="datetimeFigureOut">
              <a:rPr lang="en-US" smtClean="0"/>
              <a:t>10/13/22</a:t>
            </a:fld>
            <a:endParaRPr lang="en-US"/>
          </a:p>
        </p:txBody>
      </p:sp>
      <p:sp>
        <p:nvSpPr>
          <p:cNvPr id="5" name="Footer Placeholder 4">
            <a:extLst>
              <a:ext uri="{FF2B5EF4-FFF2-40B4-BE49-F238E27FC236}">
                <a16:creationId xmlns:a16="http://schemas.microsoft.com/office/drawing/2014/main" id="{B5375D46-2487-6E86-B2B4-79CF52CD39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28915C-2EA3-9F94-C701-9AA24B0E41CE}"/>
              </a:ext>
            </a:extLst>
          </p:cNvPr>
          <p:cNvSpPr>
            <a:spLocks noGrp="1"/>
          </p:cNvSpPr>
          <p:nvPr>
            <p:ph type="sldNum" sz="quarter" idx="12"/>
          </p:nvPr>
        </p:nvSpPr>
        <p:spPr/>
        <p:txBody>
          <a:bodyPr/>
          <a:lstStyle/>
          <a:p>
            <a:fld id="{BEA68A32-AC19-0E42-87DC-BBF24ACDBD17}" type="slidenum">
              <a:rPr lang="en-US" smtClean="0"/>
              <a:t>‹#›</a:t>
            </a:fld>
            <a:endParaRPr lang="en-US"/>
          </a:p>
        </p:txBody>
      </p:sp>
    </p:spTree>
    <p:extLst>
      <p:ext uri="{BB962C8B-B14F-4D97-AF65-F5344CB8AC3E}">
        <p14:creationId xmlns:p14="http://schemas.microsoft.com/office/powerpoint/2010/main" val="2153659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985AF-6756-022E-9019-1F6DA2B932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3E46F1-6914-A2D4-91BE-62296E66A5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2874EE-33DF-B08F-F08E-C7343926705E}"/>
              </a:ext>
            </a:extLst>
          </p:cNvPr>
          <p:cNvSpPr>
            <a:spLocks noGrp="1"/>
          </p:cNvSpPr>
          <p:nvPr>
            <p:ph type="dt" sz="half" idx="10"/>
          </p:nvPr>
        </p:nvSpPr>
        <p:spPr/>
        <p:txBody>
          <a:bodyPr/>
          <a:lstStyle/>
          <a:p>
            <a:fld id="{B8883AE1-63D8-E440-8940-2BC25D68F231}" type="datetimeFigureOut">
              <a:rPr lang="en-US" smtClean="0"/>
              <a:t>10/13/22</a:t>
            </a:fld>
            <a:endParaRPr lang="en-US"/>
          </a:p>
        </p:txBody>
      </p:sp>
      <p:sp>
        <p:nvSpPr>
          <p:cNvPr id="5" name="Footer Placeholder 4">
            <a:extLst>
              <a:ext uri="{FF2B5EF4-FFF2-40B4-BE49-F238E27FC236}">
                <a16:creationId xmlns:a16="http://schemas.microsoft.com/office/drawing/2014/main" id="{1467EA2A-BBA4-08EE-7E62-F7F55F8763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9132D6-E14A-5823-07B5-149F2191EAC9}"/>
              </a:ext>
            </a:extLst>
          </p:cNvPr>
          <p:cNvSpPr>
            <a:spLocks noGrp="1"/>
          </p:cNvSpPr>
          <p:nvPr>
            <p:ph type="sldNum" sz="quarter" idx="12"/>
          </p:nvPr>
        </p:nvSpPr>
        <p:spPr/>
        <p:txBody>
          <a:bodyPr/>
          <a:lstStyle/>
          <a:p>
            <a:fld id="{BEA68A32-AC19-0E42-87DC-BBF24ACDBD17}" type="slidenum">
              <a:rPr lang="en-US" smtClean="0"/>
              <a:t>‹#›</a:t>
            </a:fld>
            <a:endParaRPr lang="en-US"/>
          </a:p>
        </p:txBody>
      </p:sp>
    </p:spTree>
    <p:extLst>
      <p:ext uri="{BB962C8B-B14F-4D97-AF65-F5344CB8AC3E}">
        <p14:creationId xmlns:p14="http://schemas.microsoft.com/office/powerpoint/2010/main" val="337532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DDBE1-B9A7-6439-7437-760AB772E8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50D846-2EEC-97E0-E7B7-382A43DD93C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CC9692-A2A6-5A60-12AF-C64C2FA6A6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0DE3F8-0F11-69DC-5AEA-0BB8F094FCD7}"/>
              </a:ext>
            </a:extLst>
          </p:cNvPr>
          <p:cNvSpPr>
            <a:spLocks noGrp="1"/>
          </p:cNvSpPr>
          <p:nvPr>
            <p:ph type="dt" sz="half" idx="10"/>
          </p:nvPr>
        </p:nvSpPr>
        <p:spPr/>
        <p:txBody>
          <a:bodyPr/>
          <a:lstStyle/>
          <a:p>
            <a:fld id="{B8883AE1-63D8-E440-8940-2BC25D68F231}" type="datetimeFigureOut">
              <a:rPr lang="en-US" smtClean="0"/>
              <a:t>10/13/22</a:t>
            </a:fld>
            <a:endParaRPr lang="en-US"/>
          </a:p>
        </p:txBody>
      </p:sp>
      <p:sp>
        <p:nvSpPr>
          <p:cNvPr id="6" name="Footer Placeholder 5">
            <a:extLst>
              <a:ext uri="{FF2B5EF4-FFF2-40B4-BE49-F238E27FC236}">
                <a16:creationId xmlns:a16="http://schemas.microsoft.com/office/drawing/2014/main" id="{905500C5-C1C8-F7DD-757D-F3C6258BA8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0537D0-27A7-E572-7D06-CB344BEAAC1C}"/>
              </a:ext>
            </a:extLst>
          </p:cNvPr>
          <p:cNvSpPr>
            <a:spLocks noGrp="1"/>
          </p:cNvSpPr>
          <p:nvPr>
            <p:ph type="sldNum" sz="quarter" idx="12"/>
          </p:nvPr>
        </p:nvSpPr>
        <p:spPr/>
        <p:txBody>
          <a:bodyPr/>
          <a:lstStyle/>
          <a:p>
            <a:fld id="{BEA68A32-AC19-0E42-87DC-BBF24ACDBD17}" type="slidenum">
              <a:rPr lang="en-US" smtClean="0"/>
              <a:t>‹#›</a:t>
            </a:fld>
            <a:endParaRPr lang="en-US"/>
          </a:p>
        </p:txBody>
      </p:sp>
    </p:spTree>
    <p:extLst>
      <p:ext uri="{BB962C8B-B14F-4D97-AF65-F5344CB8AC3E}">
        <p14:creationId xmlns:p14="http://schemas.microsoft.com/office/powerpoint/2010/main" val="3729932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00A3C-8051-B9BE-7E41-3DE0A10CA62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1077EC2-DB25-8111-ECC0-503992A382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2F4F77-70F2-C760-713F-58250205D1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BC0B8CE-649B-5F9B-262B-63D6E2DB5C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CE4AA4-8FE2-37F7-63AC-E15003F2A0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2B4720-FE23-BCBD-774B-520E84148122}"/>
              </a:ext>
            </a:extLst>
          </p:cNvPr>
          <p:cNvSpPr>
            <a:spLocks noGrp="1"/>
          </p:cNvSpPr>
          <p:nvPr>
            <p:ph type="dt" sz="half" idx="10"/>
          </p:nvPr>
        </p:nvSpPr>
        <p:spPr/>
        <p:txBody>
          <a:bodyPr/>
          <a:lstStyle/>
          <a:p>
            <a:fld id="{B8883AE1-63D8-E440-8940-2BC25D68F231}" type="datetimeFigureOut">
              <a:rPr lang="en-US" smtClean="0"/>
              <a:t>10/13/22</a:t>
            </a:fld>
            <a:endParaRPr lang="en-US"/>
          </a:p>
        </p:txBody>
      </p:sp>
      <p:sp>
        <p:nvSpPr>
          <p:cNvPr id="8" name="Footer Placeholder 7">
            <a:extLst>
              <a:ext uri="{FF2B5EF4-FFF2-40B4-BE49-F238E27FC236}">
                <a16:creationId xmlns:a16="http://schemas.microsoft.com/office/drawing/2014/main" id="{4B719879-63FB-855C-0022-4E2899E598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BBC6BA5-E211-D218-26EB-E9ACCE865014}"/>
              </a:ext>
            </a:extLst>
          </p:cNvPr>
          <p:cNvSpPr>
            <a:spLocks noGrp="1"/>
          </p:cNvSpPr>
          <p:nvPr>
            <p:ph type="sldNum" sz="quarter" idx="12"/>
          </p:nvPr>
        </p:nvSpPr>
        <p:spPr/>
        <p:txBody>
          <a:bodyPr/>
          <a:lstStyle/>
          <a:p>
            <a:fld id="{BEA68A32-AC19-0E42-87DC-BBF24ACDBD17}" type="slidenum">
              <a:rPr lang="en-US" smtClean="0"/>
              <a:t>‹#›</a:t>
            </a:fld>
            <a:endParaRPr lang="en-US"/>
          </a:p>
        </p:txBody>
      </p:sp>
    </p:spTree>
    <p:extLst>
      <p:ext uri="{BB962C8B-B14F-4D97-AF65-F5344CB8AC3E}">
        <p14:creationId xmlns:p14="http://schemas.microsoft.com/office/powerpoint/2010/main" val="2869855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DB1BD-C190-DE52-5113-A4DC4A3EC5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E04955-822C-45D9-FD83-B1574E841ABD}"/>
              </a:ext>
            </a:extLst>
          </p:cNvPr>
          <p:cNvSpPr>
            <a:spLocks noGrp="1"/>
          </p:cNvSpPr>
          <p:nvPr>
            <p:ph type="dt" sz="half" idx="10"/>
          </p:nvPr>
        </p:nvSpPr>
        <p:spPr/>
        <p:txBody>
          <a:bodyPr/>
          <a:lstStyle/>
          <a:p>
            <a:fld id="{B8883AE1-63D8-E440-8940-2BC25D68F231}" type="datetimeFigureOut">
              <a:rPr lang="en-US" smtClean="0"/>
              <a:t>10/13/22</a:t>
            </a:fld>
            <a:endParaRPr lang="en-US"/>
          </a:p>
        </p:txBody>
      </p:sp>
      <p:sp>
        <p:nvSpPr>
          <p:cNvPr id="4" name="Footer Placeholder 3">
            <a:extLst>
              <a:ext uri="{FF2B5EF4-FFF2-40B4-BE49-F238E27FC236}">
                <a16:creationId xmlns:a16="http://schemas.microsoft.com/office/drawing/2014/main" id="{EF307AF3-C7EB-7559-6704-EEB7A32148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DBB3A0-9AC2-BAB0-6E96-71D05D040863}"/>
              </a:ext>
            </a:extLst>
          </p:cNvPr>
          <p:cNvSpPr>
            <a:spLocks noGrp="1"/>
          </p:cNvSpPr>
          <p:nvPr>
            <p:ph type="sldNum" sz="quarter" idx="12"/>
          </p:nvPr>
        </p:nvSpPr>
        <p:spPr/>
        <p:txBody>
          <a:bodyPr/>
          <a:lstStyle/>
          <a:p>
            <a:fld id="{BEA68A32-AC19-0E42-87DC-BBF24ACDBD17}" type="slidenum">
              <a:rPr lang="en-US" smtClean="0"/>
              <a:t>‹#›</a:t>
            </a:fld>
            <a:endParaRPr lang="en-US"/>
          </a:p>
        </p:txBody>
      </p:sp>
    </p:spTree>
    <p:extLst>
      <p:ext uri="{BB962C8B-B14F-4D97-AF65-F5344CB8AC3E}">
        <p14:creationId xmlns:p14="http://schemas.microsoft.com/office/powerpoint/2010/main" val="1778952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8EDCCC-1837-CD8D-C636-0F14C5138039}"/>
              </a:ext>
            </a:extLst>
          </p:cNvPr>
          <p:cNvSpPr>
            <a:spLocks noGrp="1"/>
          </p:cNvSpPr>
          <p:nvPr>
            <p:ph type="dt" sz="half" idx="10"/>
          </p:nvPr>
        </p:nvSpPr>
        <p:spPr/>
        <p:txBody>
          <a:bodyPr/>
          <a:lstStyle/>
          <a:p>
            <a:fld id="{B8883AE1-63D8-E440-8940-2BC25D68F231}" type="datetimeFigureOut">
              <a:rPr lang="en-US" smtClean="0"/>
              <a:t>10/13/22</a:t>
            </a:fld>
            <a:endParaRPr lang="en-US"/>
          </a:p>
        </p:txBody>
      </p:sp>
      <p:sp>
        <p:nvSpPr>
          <p:cNvPr id="3" name="Footer Placeholder 2">
            <a:extLst>
              <a:ext uri="{FF2B5EF4-FFF2-40B4-BE49-F238E27FC236}">
                <a16:creationId xmlns:a16="http://schemas.microsoft.com/office/drawing/2014/main" id="{0A82ACAF-9AF4-ED2B-94DE-7FF85F326B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73EAAA-1350-C6D0-4DD8-0B1294943145}"/>
              </a:ext>
            </a:extLst>
          </p:cNvPr>
          <p:cNvSpPr>
            <a:spLocks noGrp="1"/>
          </p:cNvSpPr>
          <p:nvPr>
            <p:ph type="sldNum" sz="quarter" idx="12"/>
          </p:nvPr>
        </p:nvSpPr>
        <p:spPr/>
        <p:txBody>
          <a:bodyPr/>
          <a:lstStyle/>
          <a:p>
            <a:fld id="{BEA68A32-AC19-0E42-87DC-BBF24ACDBD17}" type="slidenum">
              <a:rPr lang="en-US" smtClean="0"/>
              <a:t>‹#›</a:t>
            </a:fld>
            <a:endParaRPr lang="en-US"/>
          </a:p>
        </p:txBody>
      </p:sp>
    </p:spTree>
    <p:extLst>
      <p:ext uri="{BB962C8B-B14F-4D97-AF65-F5344CB8AC3E}">
        <p14:creationId xmlns:p14="http://schemas.microsoft.com/office/powerpoint/2010/main" val="2519158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49EDB-2938-AD1A-6642-BF46CFE719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0984F10-3D48-E8FE-ED5A-C843DF2707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E8E04D-0F55-356B-D7E7-3161B281A4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411069-E3AC-1261-FF0D-45D2F7CDA256}"/>
              </a:ext>
            </a:extLst>
          </p:cNvPr>
          <p:cNvSpPr>
            <a:spLocks noGrp="1"/>
          </p:cNvSpPr>
          <p:nvPr>
            <p:ph type="dt" sz="half" idx="10"/>
          </p:nvPr>
        </p:nvSpPr>
        <p:spPr/>
        <p:txBody>
          <a:bodyPr/>
          <a:lstStyle/>
          <a:p>
            <a:fld id="{B8883AE1-63D8-E440-8940-2BC25D68F231}" type="datetimeFigureOut">
              <a:rPr lang="en-US" smtClean="0"/>
              <a:t>10/13/22</a:t>
            </a:fld>
            <a:endParaRPr lang="en-US"/>
          </a:p>
        </p:txBody>
      </p:sp>
      <p:sp>
        <p:nvSpPr>
          <p:cNvPr id="6" name="Footer Placeholder 5">
            <a:extLst>
              <a:ext uri="{FF2B5EF4-FFF2-40B4-BE49-F238E27FC236}">
                <a16:creationId xmlns:a16="http://schemas.microsoft.com/office/drawing/2014/main" id="{9C1FC5A0-E700-9760-A3C2-49BB30188D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BFD966-51E7-F03C-44D6-FD5AF02684C2}"/>
              </a:ext>
            </a:extLst>
          </p:cNvPr>
          <p:cNvSpPr>
            <a:spLocks noGrp="1"/>
          </p:cNvSpPr>
          <p:nvPr>
            <p:ph type="sldNum" sz="quarter" idx="12"/>
          </p:nvPr>
        </p:nvSpPr>
        <p:spPr/>
        <p:txBody>
          <a:bodyPr/>
          <a:lstStyle/>
          <a:p>
            <a:fld id="{BEA68A32-AC19-0E42-87DC-BBF24ACDBD17}" type="slidenum">
              <a:rPr lang="en-US" smtClean="0"/>
              <a:t>‹#›</a:t>
            </a:fld>
            <a:endParaRPr lang="en-US"/>
          </a:p>
        </p:txBody>
      </p:sp>
    </p:spTree>
    <p:extLst>
      <p:ext uri="{BB962C8B-B14F-4D97-AF65-F5344CB8AC3E}">
        <p14:creationId xmlns:p14="http://schemas.microsoft.com/office/powerpoint/2010/main" val="1355412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DEC92-E4AD-03EB-2203-2863C7646F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55361B-F524-3005-53CF-1A44A7FD3E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607F0CD-C42D-993C-D624-0EDD85A03F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9FF185-3647-3788-8BDE-4BE19F3A6937}"/>
              </a:ext>
            </a:extLst>
          </p:cNvPr>
          <p:cNvSpPr>
            <a:spLocks noGrp="1"/>
          </p:cNvSpPr>
          <p:nvPr>
            <p:ph type="dt" sz="half" idx="10"/>
          </p:nvPr>
        </p:nvSpPr>
        <p:spPr/>
        <p:txBody>
          <a:bodyPr/>
          <a:lstStyle/>
          <a:p>
            <a:fld id="{B8883AE1-63D8-E440-8940-2BC25D68F231}" type="datetimeFigureOut">
              <a:rPr lang="en-US" smtClean="0"/>
              <a:t>10/13/22</a:t>
            </a:fld>
            <a:endParaRPr lang="en-US"/>
          </a:p>
        </p:txBody>
      </p:sp>
      <p:sp>
        <p:nvSpPr>
          <p:cNvPr id="6" name="Footer Placeholder 5">
            <a:extLst>
              <a:ext uri="{FF2B5EF4-FFF2-40B4-BE49-F238E27FC236}">
                <a16:creationId xmlns:a16="http://schemas.microsoft.com/office/drawing/2014/main" id="{DE91CB06-0174-8BF7-D9FA-179541D444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625B34-30E6-A452-7F5A-8D6F4C608517}"/>
              </a:ext>
            </a:extLst>
          </p:cNvPr>
          <p:cNvSpPr>
            <a:spLocks noGrp="1"/>
          </p:cNvSpPr>
          <p:nvPr>
            <p:ph type="sldNum" sz="quarter" idx="12"/>
          </p:nvPr>
        </p:nvSpPr>
        <p:spPr/>
        <p:txBody>
          <a:bodyPr/>
          <a:lstStyle/>
          <a:p>
            <a:fld id="{BEA68A32-AC19-0E42-87DC-BBF24ACDBD17}" type="slidenum">
              <a:rPr lang="en-US" smtClean="0"/>
              <a:t>‹#›</a:t>
            </a:fld>
            <a:endParaRPr lang="en-US"/>
          </a:p>
        </p:txBody>
      </p:sp>
    </p:spTree>
    <p:extLst>
      <p:ext uri="{BB962C8B-B14F-4D97-AF65-F5344CB8AC3E}">
        <p14:creationId xmlns:p14="http://schemas.microsoft.com/office/powerpoint/2010/main" val="3533038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4027F-8CAD-52A8-F8FD-07636FDD31C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9CDC94-B0FF-45C2-64FF-566712502C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CEBC3A-44EC-3120-D159-D392C16B2AAA}"/>
              </a:ext>
            </a:extLst>
          </p:cNvPr>
          <p:cNvSpPr>
            <a:spLocks noGrp="1"/>
          </p:cNvSpPr>
          <p:nvPr>
            <p:ph type="dt" sz="half" idx="10"/>
          </p:nvPr>
        </p:nvSpPr>
        <p:spPr/>
        <p:txBody>
          <a:bodyPr/>
          <a:lstStyle/>
          <a:p>
            <a:fld id="{B8883AE1-63D8-E440-8940-2BC25D68F231}" type="datetimeFigureOut">
              <a:rPr lang="en-US" smtClean="0"/>
              <a:t>10/13/22</a:t>
            </a:fld>
            <a:endParaRPr lang="en-US"/>
          </a:p>
        </p:txBody>
      </p:sp>
      <p:sp>
        <p:nvSpPr>
          <p:cNvPr id="5" name="Footer Placeholder 4">
            <a:extLst>
              <a:ext uri="{FF2B5EF4-FFF2-40B4-BE49-F238E27FC236}">
                <a16:creationId xmlns:a16="http://schemas.microsoft.com/office/drawing/2014/main" id="{9D846EA7-4189-63DB-1502-4AC8C4D823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8D6E8-F19D-8235-98EA-D9174F005FE0}"/>
              </a:ext>
            </a:extLst>
          </p:cNvPr>
          <p:cNvSpPr>
            <a:spLocks noGrp="1"/>
          </p:cNvSpPr>
          <p:nvPr>
            <p:ph type="sldNum" sz="quarter" idx="12"/>
          </p:nvPr>
        </p:nvSpPr>
        <p:spPr/>
        <p:txBody>
          <a:bodyPr/>
          <a:lstStyle/>
          <a:p>
            <a:fld id="{BEA68A32-AC19-0E42-87DC-BBF24ACDBD17}" type="slidenum">
              <a:rPr lang="en-US" smtClean="0"/>
              <a:t>‹#›</a:t>
            </a:fld>
            <a:endParaRPr lang="en-US"/>
          </a:p>
        </p:txBody>
      </p:sp>
    </p:spTree>
    <p:extLst>
      <p:ext uri="{BB962C8B-B14F-4D97-AF65-F5344CB8AC3E}">
        <p14:creationId xmlns:p14="http://schemas.microsoft.com/office/powerpoint/2010/main" val="868715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DA805B-6007-EB13-9CD0-935C224F8A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08ADF1-EF98-A2AF-4E33-49EC86CA38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0CD7F3-E688-2E9A-EAA2-3335FCEF2854}"/>
              </a:ext>
            </a:extLst>
          </p:cNvPr>
          <p:cNvSpPr>
            <a:spLocks noGrp="1"/>
          </p:cNvSpPr>
          <p:nvPr>
            <p:ph type="dt" sz="half" idx="10"/>
          </p:nvPr>
        </p:nvSpPr>
        <p:spPr/>
        <p:txBody>
          <a:bodyPr/>
          <a:lstStyle/>
          <a:p>
            <a:fld id="{B8883AE1-63D8-E440-8940-2BC25D68F231}" type="datetimeFigureOut">
              <a:rPr lang="en-US" smtClean="0"/>
              <a:t>10/13/22</a:t>
            </a:fld>
            <a:endParaRPr lang="en-US"/>
          </a:p>
        </p:txBody>
      </p:sp>
      <p:sp>
        <p:nvSpPr>
          <p:cNvPr id="5" name="Footer Placeholder 4">
            <a:extLst>
              <a:ext uri="{FF2B5EF4-FFF2-40B4-BE49-F238E27FC236}">
                <a16:creationId xmlns:a16="http://schemas.microsoft.com/office/drawing/2014/main" id="{4893302C-E956-8D91-2365-BEAE67EA2B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DAD023-9CD0-BAEA-6EF2-DB30DED4FBD4}"/>
              </a:ext>
            </a:extLst>
          </p:cNvPr>
          <p:cNvSpPr>
            <a:spLocks noGrp="1"/>
          </p:cNvSpPr>
          <p:nvPr>
            <p:ph type="sldNum" sz="quarter" idx="12"/>
          </p:nvPr>
        </p:nvSpPr>
        <p:spPr/>
        <p:txBody>
          <a:bodyPr/>
          <a:lstStyle/>
          <a:p>
            <a:fld id="{BEA68A32-AC19-0E42-87DC-BBF24ACDBD17}" type="slidenum">
              <a:rPr lang="en-US" smtClean="0"/>
              <a:t>‹#›</a:t>
            </a:fld>
            <a:endParaRPr lang="en-US"/>
          </a:p>
        </p:txBody>
      </p:sp>
    </p:spTree>
    <p:extLst>
      <p:ext uri="{BB962C8B-B14F-4D97-AF65-F5344CB8AC3E}">
        <p14:creationId xmlns:p14="http://schemas.microsoft.com/office/powerpoint/2010/main" val="2242522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5B1917-9627-8060-B695-3D787FF21B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ABDD84-7A6A-40D6-3F18-AB503B2D93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03101F-72CB-3F68-E42B-A932F4739B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883AE1-63D8-E440-8940-2BC25D68F231}" type="datetimeFigureOut">
              <a:rPr lang="en-US" smtClean="0"/>
              <a:t>10/13/22</a:t>
            </a:fld>
            <a:endParaRPr lang="en-US"/>
          </a:p>
        </p:txBody>
      </p:sp>
      <p:sp>
        <p:nvSpPr>
          <p:cNvPr id="5" name="Footer Placeholder 4">
            <a:extLst>
              <a:ext uri="{FF2B5EF4-FFF2-40B4-BE49-F238E27FC236}">
                <a16:creationId xmlns:a16="http://schemas.microsoft.com/office/drawing/2014/main" id="{35CFFA2E-73F7-24D7-313B-CD776337E5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681B54-EE38-99B6-8078-97C0CA97B3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A68A32-AC19-0E42-87DC-BBF24ACDBD17}" type="slidenum">
              <a:rPr lang="en-US" smtClean="0"/>
              <a:t>‹#›</a:t>
            </a:fld>
            <a:endParaRPr lang="en-US"/>
          </a:p>
        </p:txBody>
      </p:sp>
    </p:spTree>
    <p:extLst>
      <p:ext uri="{BB962C8B-B14F-4D97-AF65-F5344CB8AC3E}">
        <p14:creationId xmlns:p14="http://schemas.microsoft.com/office/powerpoint/2010/main" val="38492113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3" name="Subtitle 2">
            <a:extLst>
              <a:ext uri="{FF2B5EF4-FFF2-40B4-BE49-F238E27FC236}">
                <a16:creationId xmlns:a16="http://schemas.microsoft.com/office/drawing/2014/main" id="{9D0F57FC-5CB9-0F51-0F7C-902FA6D028D3}"/>
              </a:ext>
            </a:extLst>
          </p:cNvPr>
          <p:cNvSpPr>
            <a:spLocks noGrp="1"/>
          </p:cNvSpPr>
          <p:nvPr>
            <p:ph type="subTitle" idx="1"/>
          </p:nvPr>
        </p:nvSpPr>
        <p:spPr>
          <a:xfrm>
            <a:off x="4439633" y="4518923"/>
            <a:ext cx="3312734" cy="1141851"/>
          </a:xfrm>
          <a:noFill/>
        </p:spPr>
        <p:txBody>
          <a:bodyPr>
            <a:normAutofit/>
          </a:bodyPr>
          <a:lstStyle/>
          <a:p>
            <a:r>
              <a:rPr lang="en-US" sz="1700">
                <a:solidFill>
                  <a:srgbClr val="080808"/>
                </a:solidFill>
              </a:rPr>
              <a:t>Mid-Atlantic Episcopal Conference</a:t>
            </a:r>
          </a:p>
          <a:p>
            <a:r>
              <a:rPr lang="en-US" sz="1700">
                <a:solidFill>
                  <a:srgbClr val="080808"/>
                </a:solidFill>
              </a:rPr>
              <a:t>October 13, 2022</a:t>
            </a:r>
          </a:p>
          <a:p>
            <a:r>
              <a:rPr lang="en-US" sz="1700">
                <a:solidFill>
                  <a:srgbClr val="080808"/>
                </a:solidFill>
              </a:rPr>
              <a:t>Dr. Lance Watson</a:t>
            </a:r>
          </a:p>
        </p:txBody>
      </p:sp>
      <p:sp>
        <p:nvSpPr>
          <p:cNvPr id="2" name="Title 1">
            <a:extLst>
              <a:ext uri="{FF2B5EF4-FFF2-40B4-BE49-F238E27FC236}">
                <a16:creationId xmlns:a16="http://schemas.microsoft.com/office/drawing/2014/main" id="{AB10E777-A30D-85AA-BE6C-5A63CA689FFA}"/>
              </a:ext>
            </a:extLst>
          </p:cNvPr>
          <p:cNvSpPr>
            <a:spLocks noGrp="1"/>
          </p:cNvSpPr>
          <p:nvPr>
            <p:ph type="ctrTitle"/>
          </p:nvPr>
        </p:nvSpPr>
        <p:spPr>
          <a:xfrm>
            <a:off x="3204642" y="2353641"/>
            <a:ext cx="5782716" cy="2150719"/>
          </a:xfrm>
          <a:noFill/>
        </p:spPr>
        <p:txBody>
          <a:bodyPr anchor="ctr">
            <a:normAutofit/>
          </a:bodyPr>
          <a:lstStyle/>
          <a:p>
            <a:r>
              <a:rPr lang="en-US" sz="3600">
                <a:solidFill>
                  <a:srgbClr val="080808"/>
                </a:solidFill>
              </a:rPr>
              <a:t>Sharing Faith in a Skeptical Culture</a:t>
            </a: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61856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E614F1C-2D93-42D0-B229-7681994499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403089" y="0"/>
            <a:ext cx="4788912"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10E777-A30D-85AA-BE6C-5A63CA689FFA}"/>
              </a:ext>
            </a:extLst>
          </p:cNvPr>
          <p:cNvSpPr>
            <a:spLocks noGrp="1"/>
          </p:cNvSpPr>
          <p:nvPr>
            <p:ph type="ctrTitle"/>
          </p:nvPr>
        </p:nvSpPr>
        <p:spPr>
          <a:xfrm>
            <a:off x="8174735" y="640081"/>
            <a:ext cx="3377183" cy="3708895"/>
          </a:xfrm>
          <a:noFill/>
        </p:spPr>
        <p:txBody>
          <a:bodyPr>
            <a:normAutofit/>
          </a:bodyPr>
          <a:lstStyle/>
          <a:p>
            <a:pPr algn="r"/>
            <a:r>
              <a:rPr lang="en-US" dirty="0">
                <a:solidFill>
                  <a:schemeClr val="bg1"/>
                </a:solidFill>
              </a:rPr>
              <a:t>21 Books You </a:t>
            </a:r>
            <a:r>
              <a:rPr lang="en-US" b="1" u="sng" dirty="0">
                <a:solidFill>
                  <a:schemeClr val="bg1"/>
                </a:solidFill>
              </a:rPr>
              <a:t>Don’t</a:t>
            </a:r>
            <a:r>
              <a:rPr lang="en-US" dirty="0">
                <a:solidFill>
                  <a:schemeClr val="bg1"/>
                </a:solidFill>
              </a:rPr>
              <a:t> Have to Read</a:t>
            </a:r>
          </a:p>
        </p:txBody>
      </p:sp>
      <p:sp>
        <p:nvSpPr>
          <p:cNvPr id="3" name="Subtitle 2">
            <a:extLst>
              <a:ext uri="{FF2B5EF4-FFF2-40B4-BE49-F238E27FC236}">
                <a16:creationId xmlns:a16="http://schemas.microsoft.com/office/drawing/2014/main" id="{9D0F57FC-5CB9-0F51-0F7C-902FA6D028D3}"/>
              </a:ext>
            </a:extLst>
          </p:cNvPr>
          <p:cNvSpPr>
            <a:spLocks noGrp="1"/>
          </p:cNvSpPr>
          <p:nvPr>
            <p:ph type="subTitle" idx="1"/>
          </p:nvPr>
        </p:nvSpPr>
        <p:spPr>
          <a:xfrm>
            <a:off x="8174735" y="4571999"/>
            <a:ext cx="3377184" cy="1645921"/>
          </a:xfrm>
          <a:noFill/>
        </p:spPr>
        <p:txBody>
          <a:bodyPr>
            <a:noAutofit/>
          </a:bodyPr>
          <a:lstStyle/>
          <a:p>
            <a:pPr algn="r"/>
            <a:r>
              <a:rPr lang="en-US" sz="5400" b="1" dirty="0">
                <a:solidFill>
                  <a:schemeClr val="bg1"/>
                </a:solidFill>
              </a:rPr>
              <a:t>#12: THE BIBLE</a:t>
            </a:r>
          </a:p>
        </p:txBody>
      </p:sp>
      <p:pic>
        <p:nvPicPr>
          <p:cNvPr id="6" name="Picture 5" descr="Text&#10;&#10;Description automatically generated">
            <a:extLst>
              <a:ext uri="{FF2B5EF4-FFF2-40B4-BE49-F238E27FC236}">
                <a16:creationId xmlns:a16="http://schemas.microsoft.com/office/drawing/2014/main" id="{CF1977FC-630D-7CD9-1E4C-284ADEDBD587}"/>
              </a:ext>
            </a:extLst>
          </p:cNvPr>
          <p:cNvPicPr>
            <a:picLocks noChangeAspect="1"/>
          </p:cNvPicPr>
          <p:nvPr/>
        </p:nvPicPr>
        <p:blipFill rotWithShape="1">
          <a:blip r:embed="rId2"/>
          <a:srcRect t="499" r="1" b="23500"/>
          <a:stretch/>
        </p:blipFill>
        <p:spPr>
          <a:xfrm>
            <a:off x="20" y="10"/>
            <a:ext cx="7534636" cy="6857990"/>
          </a:xfrm>
          <a:prstGeom prst="rect">
            <a:avLst/>
          </a:prstGeom>
        </p:spPr>
      </p:pic>
    </p:spTree>
    <p:extLst>
      <p:ext uri="{BB962C8B-B14F-4D97-AF65-F5344CB8AC3E}">
        <p14:creationId xmlns:p14="http://schemas.microsoft.com/office/powerpoint/2010/main" val="2881563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807CA43C-A0B2-A7FC-9CD8-56A1716C47B6}"/>
              </a:ext>
            </a:extLst>
          </p:cNvPr>
          <p:cNvPicPr>
            <a:picLocks noChangeAspect="1"/>
          </p:cNvPicPr>
          <p:nvPr/>
        </p:nvPicPr>
        <p:blipFill rotWithShape="1">
          <a:blip r:embed="rId2"/>
          <a:srcRect r="21950" b="-1"/>
          <a:stretch/>
        </p:blipFill>
        <p:spPr>
          <a:xfrm>
            <a:off x="321733" y="321733"/>
            <a:ext cx="11548534" cy="6214534"/>
          </a:xfrm>
          <a:prstGeom prst="rect">
            <a:avLst/>
          </a:prstGeom>
        </p:spPr>
      </p:pic>
    </p:spTree>
    <p:extLst>
      <p:ext uri="{BB962C8B-B14F-4D97-AF65-F5344CB8AC3E}">
        <p14:creationId xmlns:p14="http://schemas.microsoft.com/office/powerpoint/2010/main" val="2966114857"/>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descr="A picture containing night, night sky, light&#10;&#10;Description automatically generated">
            <a:extLst>
              <a:ext uri="{FF2B5EF4-FFF2-40B4-BE49-F238E27FC236}">
                <a16:creationId xmlns:a16="http://schemas.microsoft.com/office/drawing/2014/main" id="{5AFE2994-6AAE-C062-EE84-30F5BE0F3A88}"/>
              </a:ext>
            </a:extLst>
          </p:cNvPr>
          <p:cNvPicPr>
            <a:picLocks noChangeAspect="1"/>
          </p:cNvPicPr>
          <p:nvPr/>
        </p:nvPicPr>
        <p:blipFill rotWithShape="1">
          <a:blip r:embed="rId2"/>
          <a:srcRect r="362" b="-2"/>
          <a:stretch/>
        </p:blipFill>
        <p:spPr>
          <a:xfrm>
            <a:off x="196850" y="173518"/>
            <a:ext cx="11798300" cy="6512763"/>
          </a:xfrm>
          <a:prstGeom prst="rect">
            <a:avLst/>
          </a:prstGeom>
        </p:spPr>
      </p:pic>
    </p:spTree>
    <p:extLst>
      <p:ext uri="{BB962C8B-B14F-4D97-AF65-F5344CB8AC3E}">
        <p14:creationId xmlns:p14="http://schemas.microsoft.com/office/powerpoint/2010/main" val="2048126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 indoor&#10;&#10;Description automatically generated">
            <a:extLst>
              <a:ext uri="{FF2B5EF4-FFF2-40B4-BE49-F238E27FC236}">
                <a16:creationId xmlns:a16="http://schemas.microsoft.com/office/drawing/2014/main" id="{9ACB4803-8E02-BC61-0E98-C828565DE958}"/>
              </a:ext>
            </a:extLst>
          </p:cNvPr>
          <p:cNvPicPr>
            <a:picLocks noChangeAspect="1"/>
          </p:cNvPicPr>
          <p:nvPr/>
        </p:nvPicPr>
        <p:blipFill rotWithShape="1">
          <a:blip r:embed="rId2"/>
          <a:srcRect l="14033" r="8083"/>
          <a:stretch/>
        </p:blipFill>
        <p:spPr>
          <a:xfrm>
            <a:off x="838200" y="754148"/>
            <a:ext cx="10515600" cy="4995575"/>
          </a:xfrm>
          <a:prstGeom prst="rect">
            <a:avLst/>
          </a:prstGeom>
        </p:spPr>
      </p:pic>
      <p:cxnSp>
        <p:nvCxnSpPr>
          <p:cNvPr id="28" name="Straight Connector 27">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724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Map&#10;&#10;Description automatically generated">
            <a:extLst>
              <a:ext uri="{FF2B5EF4-FFF2-40B4-BE49-F238E27FC236}">
                <a16:creationId xmlns:a16="http://schemas.microsoft.com/office/drawing/2014/main" id="{8E250B93-92B1-0846-5D84-58C4173C7B1C}"/>
              </a:ext>
            </a:extLst>
          </p:cNvPr>
          <p:cNvPicPr>
            <a:picLocks noChangeAspect="1"/>
          </p:cNvPicPr>
          <p:nvPr/>
        </p:nvPicPr>
        <p:blipFill rotWithShape="1">
          <a:blip r:embed="rId2"/>
          <a:srcRect t="3156" r="1" b="1"/>
          <a:stretch/>
        </p:blipFill>
        <p:spPr>
          <a:xfrm>
            <a:off x="196850" y="173518"/>
            <a:ext cx="11798300" cy="6512763"/>
          </a:xfrm>
          <a:prstGeom prst="rect">
            <a:avLst/>
          </a:prstGeom>
        </p:spPr>
      </p:pic>
    </p:spTree>
    <p:extLst>
      <p:ext uri="{BB962C8B-B14F-4D97-AF65-F5344CB8AC3E}">
        <p14:creationId xmlns:p14="http://schemas.microsoft.com/office/powerpoint/2010/main" val="3398865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Chart, bar chart&#10;&#10;Description automatically generated">
            <a:extLst>
              <a:ext uri="{FF2B5EF4-FFF2-40B4-BE49-F238E27FC236}">
                <a16:creationId xmlns:a16="http://schemas.microsoft.com/office/drawing/2014/main" id="{29292409-1213-FB12-5D5B-1CE2401EA9F5}"/>
              </a:ext>
            </a:extLst>
          </p:cNvPr>
          <p:cNvPicPr>
            <a:picLocks noChangeAspect="1"/>
          </p:cNvPicPr>
          <p:nvPr/>
        </p:nvPicPr>
        <p:blipFill rotWithShape="1">
          <a:blip r:embed="rId2"/>
          <a:srcRect t="15192" r="1" b="4517"/>
          <a:stretch/>
        </p:blipFill>
        <p:spPr>
          <a:xfrm>
            <a:off x="196850" y="173518"/>
            <a:ext cx="11798300" cy="6512763"/>
          </a:xfrm>
          <a:prstGeom prst="rect">
            <a:avLst/>
          </a:prstGeom>
        </p:spPr>
      </p:pic>
    </p:spTree>
    <p:extLst>
      <p:ext uri="{BB962C8B-B14F-4D97-AF65-F5344CB8AC3E}">
        <p14:creationId xmlns:p14="http://schemas.microsoft.com/office/powerpoint/2010/main" val="522242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aphicFrame>
        <p:nvGraphicFramePr>
          <p:cNvPr id="29" name="TextBox 2">
            <a:extLst>
              <a:ext uri="{FF2B5EF4-FFF2-40B4-BE49-F238E27FC236}">
                <a16:creationId xmlns:a16="http://schemas.microsoft.com/office/drawing/2014/main" id="{DAF5F39B-13F0-4AFE-DBE8-59C05E168980}"/>
              </a:ext>
            </a:extLst>
          </p:cNvPr>
          <p:cNvGraphicFramePr/>
          <p:nvPr/>
        </p:nvGraphicFramePr>
        <p:xfrm>
          <a:off x="742949" y="842963"/>
          <a:ext cx="10844213" cy="52629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1529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10E777-A30D-85AA-BE6C-5A63CA689FFA}"/>
              </a:ext>
            </a:extLst>
          </p:cNvPr>
          <p:cNvSpPr>
            <a:spLocks noGrp="1"/>
          </p:cNvSpPr>
          <p:nvPr>
            <p:ph type="ctrTitle"/>
          </p:nvPr>
        </p:nvSpPr>
        <p:spPr>
          <a:xfrm>
            <a:off x="1285241" y="1008993"/>
            <a:ext cx="9231410" cy="3542045"/>
          </a:xfrm>
        </p:spPr>
        <p:txBody>
          <a:bodyPr anchor="b">
            <a:normAutofit/>
          </a:bodyPr>
          <a:lstStyle/>
          <a:p>
            <a:pPr algn="l"/>
            <a:r>
              <a:rPr lang="en-US" sz="6300"/>
              <a:t>ONE IN FOUR AMERICANS ARE PRACTICING CHRISTIANS</a:t>
            </a:r>
          </a:p>
        </p:txBody>
      </p:sp>
    </p:spTree>
    <p:extLst>
      <p:ext uri="{BB962C8B-B14F-4D97-AF65-F5344CB8AC3E}">
        <p14:creationId xmlns:p14="http://schemas.microsoft.com/office/powerpoint/2010/main" val="119164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Shape 3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2" name="Isosceles Triangle 4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hape, arrow&#10;&#10;Description automatically generated">
            <a:extLst>
              <a:ext uri="{FF2B5EF4-FFF2-40B4-BE49-F238E27FC236}">
                <a16:creationId xmlns:a16="http://schemas.microsoft.com/office/drawing/2014/main" id="{FB99E3F8-F48A-0008-2ED2-5466C31CDC20}"/>
              </a:ext>
            </a:extLst>
          </p:cNvPr>
          <p:cNvPicPr>
            <a:picLocks noChangeAspect="1"/>
          </p:cNvPicPr>
          <p:nvPr/>
        </p:nvPicPr>
        <p:blipFill>
          <a:blip r:embed="rId2"/>
          <a:stretch>
            <a:fillRect/>
          </a:stretch>
        </p:blipFill>
        <p:spPr>
          <a:xfrm>
            <a:off x="2430825" y="643467"/>
            <a:ext cx="7330350" cy="5571065"/>
          </a:xfrm>
          <a:prstGeom prst="rect">
            <a:avLst/>
          </a:prstGeom>
          <a:ln>
            <a:noFill/>
          </a:ln>
        </p:spPr>
      </p:pic>
      <p:sp>
        <p:nvSpPr>
          <p:cNvPr id="44" name="Isosceles Triangle 4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8925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text, outdoor&#10;&#10;Description automatically generated">
            <a:extLst>
              <a:ext uri="{FF2B5EF4-FFF2-40B4-BE49-F238E27FC236}">
                <a16:creationId xmlns:a16="http://schemas.microsoft.com/office/drawing/2014/main" id="{2ED7E333-8362-0241-1E9D-5C18BA05E67F}"/>
              </a:ext>
            </a:extLst>
          </p:cNvPr>
          <p:cNvPicPr>
            <a:picLocks noChangeAspect="1"/>
          </p:cNvPicPr>
          <p:nvPr/>
        </p:nvPicPr>
        <p:blipFill rotWithShape="1">
          <a:blip r:embed="rId2"/>
          <a:srcRect l="1786" r="2964" b="1"/>
          <a:stretch/>
        </p:blipFill>
        <p:spPr>
          <a:xfrm>
            <a:off x="838200" y="754148"/>
            <a:ext cx="10515600" cy="4995575"/>
          </a:xfrm>
          <a:prstGeom prst="rect">
            <a:avLst/>
          </a:prstGeom>
        </p:spPr>
      </p:pic>
      <p:cxnSp>
        <p:nvCxnSpPr>
          <p:cNvPr id="55" name="Straight Connector 54">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8884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8A6AE063-D17C-07B7-6C92-2DC960791D5A}"/>
              </a:ext>
            </a:extLst>
          </p:cNvPr>
          <p:cNvPicPr>
            <a:picLocks noChangeAspect="1"/>
          </p:cNvPicPr>
          <p:nvPr/>
        </p:nvPicPr>
        <p:blipFill rotWithShape="1">
          <a:blip r:embed="rId2"/>
          <a:srcRect l="1315"/>
          <a:stretch/>
        </p:blipFill>
        <p:spPr>
          <a:xfrm>
            <a:off x="20" y="10"/>
            <a:ext cx="12191980" cy="6857990"/>
          </a:xfrm>
          <a:prstGeom prst="rect">
            <a:avLst/>
          </a:prstGeom>
        </p:spPr>
      </p:pic>
    </p:spTree>
    <p:extLst>
      <p:ext uri="{BB962C8B-B14F-4D97-AF65-F5344CB8AC3E}">
        <p14:creationId xmlns:p14="http://schemas.microsoft.com/office/powerpoint/2010/main" val="1709712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35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graphical user interface&#10;&#10;Description automatically generated">
            <a:extLst>
              <a:ext uri="{FF2B5EF4-FFF2-40B4-BE49-F238E27FC236}">
                <a16:creationId xmlns:a16="http://schemas.microsoft.com/office/drawing/2014/main" id="{FADD730A-BE07-7193-3573-BD57BC58E73D}"/>
              </a:ext>
            </a:extLst>
          </p:cNvPr>
          <p:cNvPicPr>
            <a:picLocks noChangeAspect="1"/>
          </p:cNvPicPr>
          <p:nvPr/>
        </p:nvPicPr>
        <p:blipFill rotWithShape="1">
          <a:blip r:embed="rId2"/>
          <a:srcRect t="6289" b="20181"/>
          <a:stretch/>
        </p:blipFill>
        <p:spPr>
          <a:xfrm>
            <a:off x="1143982" y="643467"/>
            <a:ext cx="9904036" cy="5571066"/>
          </a:xfrm>
          <a:prstGeom prst="rect">
            <a:avLst/>
          </a:prstGeom>
        </p:spPr>
      </p:pic>
    </p:spTree>
    <p:extLst>
      <p:ext uri="{BB962C8B-B14F-4D97-AF65-F5344CB8AC3E}">
        <p14:creationId xmlns:p14="http://schemas.microsoft.com/office/powerpoint/2010/main" val="3000974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E614F1C-2D93-42D0-B229-7681994499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403089" y="0"/>
            <a:ext cx="4788912"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10E777-A30D-85AA-BE6C-5A63CA689FFA}"/>
              </a:ext>
            </a:extLst>
          </p:cNvPr>
          <p:cNvSpPr>
            <a:spLocks noGrp="1"/>
          </p:cNvSpPr>
          <p:nvPr>
            <p:ph type="ctrTitle"/>
          </p:nvPr>
        </p:nvSpPr>
        <p:spPr>
          <a:xfrm>
            <a:off x="8174735" y="640081"/>
            <a:ext cx="3377183" cy="3708895"/>
          </a:xfrm>
          <a:noFill/>
        </p:spPr>
        <p:txBody>
          <a:bodyPr>
            <a:normAutofit/>
          </a:bodyPr>
          <a:lstStyle/>
          <a:p>
            <a:pPr algn="l"/>
            <a:endParaRPr lang="en-US" sz="4400">
              <a:solidFill>
                <a:schemeClr val="bg1"/>
              </a:solidFill>
            </a:endParaRPr>
          </a:p>
        </p:txBody>
      </p:sp>
      <p:sp>
        <p:nvSpPr>
          <p:cNvPr id="3" name="Subtitle 2">
            <a:extLst>
              <a:ext uri="{FF2B5EF4-FFF2-40B4-BE49-F238E27FC236}">
                <a16:creationId xmlns:a16="http://schemas.microsoft.com/office/drawing/2014/main" id="{9D0F57FC-5CB9-0F51-0F7C-902FA6D028D3}"/>
              </a:ext>
            </a:extLst>
          </p:cNvPr>
          <p:cNvSpPr>
            <a:spLocks noGrp="1"/>
          </p:cNvSpPr>
          <p:nvPr>
            <p:ph type="subTitle" idx="1"/>
          </p:nvPr>
        </p:nvSpPr>
        <p:spPr>
          <a:xfrm>
            <a:off x="8174735" y="4571999"/>
            <a:ext cx="3377184" cy="1645921"/>
          </a:xfrm>
          <a:noFill/>
        </p:spPr>
        <p:txBody>
          <a:bodyPr>
            <a:normAutofit/>
          </a:bodyPr>
          <a:lstStyle/>
          <a:p>
            <a:pPr algn="l"/>
            <a:endParaRPr lang="en-US" sz="2000">
              <a:solidFill>
                <a:schemeClr val="bg1"/>
              </a:solidFill>
            </a:endParaRPr>
          </a:p>
        </p:txBody>
      </p:sp>
      <p:pic>
        <p:nvPicPr>
          <p:cNvPr id="5" name="Picture 4" descr="A picture containing person, person, looking, close&#10;&#10;Description automatically generated">
            <a:extLst>
              <a:ext uri="{FF2B5EF4-FFF2-40B4-BE49-F238E27FC236}">
                <a16:creationId xmlns:a16="http://schemas.microsoft.com/office/drawing/2014/main" id="{79CC4FBA-C4F8-9A6B-94EA-ACB4A72983ED}"/>
              </a:ext>
            </a:extLst>
          </p:cNvPr>
          <p:cNvPicPr>
            <a:picLocks noChangeAspect="1"/>
          </p:cNvPicPr>
          <p:nvPr/>
        </p:nvPicPr>
        <p:blipFill rotWithShape="1">
          <a:blip r:embed="rId2"/>
          <a:srcRect l="14563" r="3311" b="-2"/>
          <a:stretch/>
        </p:blipFill>
        <p:spPr>
          <a:xfrm>
            <a:off x="20" y="10"/>
            <a:ext cx="7534636" cy="6857990"/>
          </a:xfrm>
          <a:prstGeom prst="rect">
            <a:avLst/>
          </a:prstGeom>
        </p:spPr>
      </p:pic>
    </p:spTree>
    <p:extLst>
      <p:ext uri="{BB962C8B-B14F-4D97-AF65-F5344CB8AC3E}">
        <p14:creationId xmlns:p14="http://schemas.microsoft.com/office/powerpoint/2010/main" val="2089780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0E777-A30D-85AA-BE6C-5A63CA689FFA}"/>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9D0F57FC-5CB9-0F51-0F7C-902FA6D028D3}"/>
              </a:ext>
            </a:extLst>
          </p:cNvPr>
          <p:cNvSpPr>
            <a:spLocks noGrp="1"/>
          </p:cNvSpPr>
          <p:nvPr>
            <p:ph type="subTitle" idx="1"/>
          </p:nvPr>
        </p:nvSpPr>
        <p:spPr/>
        <p:txBody>
          <a:bodyPr/>
          <a:lstStyle/>
          <a:p>
            <a:endParaRPr lang="en-US"/>
          </a:p>
        </p:txBody>
      </p:sp>
      <p:pic>
        <p:nvPicPr>
          <p:cNvPr id="7" name="Picture 6" descr="A person smiling for the camera&#10;&#10;Description automatically generated with medium confidence">
            <a:extLst>
              <a:ext uri="{FF2B5EF4-FFF2-40B4-BE49-F238E27FC236}">
                <a16:creationId xmlns:a16="http://schemas.microsoft.com/office/drawing/2014/main" id="{E842305D-9721-3EBE-47C3-8B0E1CC136A3}"/>
              </a:ext>
            </a:extLst>
          </p:cNvPr>
          <p:cNvPicPr>
            <a:picLocks noChangeAspect="1"/>
          </p:cNvPicPr>
          <p:nvPr/>
        </p:nvPicPr>
        <p:blipFill>
          <a:blip r:embed="rId2"/>
          <a:stretch>
            <a:fillRect/>
          </a:stretch>
        </p:blipFill>
        <p:spPr>
          <a:xfrm>
            <a:off x="1230785" y="0"/>
            <a:ext cx="9915011" cy="6798162"/>
          </a:xfrm>
          <a:prstGeom prst="rect">
            <a:avLst/>
          </a:prstGeom>
        </p:spPr>
      </p:pic>
    </p:spTree>
    <p:extLst>
      <p:ext uri="{BB962C8B-B14F-4D97-AF65-F5344CB8AC3E}">
        <p14:creationId xmlns:p14="http://schemas.microsoft.com/office/powerpoint/2010/main" val="3907225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Color Cover">
            <a:extLst>
              <a:ext uri="{FF2B5EF4-FFF2-40B4-BE49-F238E27FC236}">
                <a16:creationId xmlns:a16="http://schemas.microsoft.com/office/drawing/2014/main" id="{8B2B1708-8CE4-4A20-94F5-55118AE2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6" name="Group 35">
            <a:extLst>
              <a:ext uri="{FF2B5EF4-FFF2-40B4-BE49-F238E27FC236}">
                <a16:creationId xmlns:a16="http://schemas.microsoft.com/office/drawing/2014/main" id="{EC2D6DD8-FAD6-401D-9DE6-71DD04C980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37" name="Color">
              <a:extLst>
                <a:ext uri="{FF2B5EF4-FFF2-40B4-BE49-F238E27FC236}">
                  <a16:creationId xmlns:a16="http://schemas.microsoft.com/office/drawing/2014/main" id="{1BAD33E9-3181-4B0F-B82D-384777D819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Color">
              <a:extLst>
                <a:ext uri="{FF2B5EF4-FFF2-40B4-BE49-F238E27FC236}">
                  <a16:creationId xmlns:a16="http://schemas.microsoft.com/office/drawing/2014/main" id="{CF64871D-491F-4731-8BF2-391FF2F067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0" name="Group 39">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41" name="Freeform: Shape 40">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2" name="Freeform: Shape 41">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3" name="Freeform: Shape 42">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4" name="Freeform: Shape 43">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5" name="Freeform: Shape 44">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6" name="Freeform: Shape 45">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7" name="Freeform: Shape 46">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pic>
        <p:nvPicPr>
          <p:cNvPr id="5" name="Picture 4" descr="A group of people shaking hands&#10;&#10;Description automatically generated with low confidence">
            <a:extLst>
              <a:ext uri="{FF2B5EF4-FFF2-40B4-BE49-F238E27FC236}">
                <a16:creationId xmlns:a16="http://schemas.microsoft.com/office/drawing/2014/main" id="{F5DCC2ED-977E-A2F5-1045-19A998B219B6}"/>
              </a:ext>
            </a:extLst>
          </p:cNvPr>
          <p:cNvPicPr>
            <a:picLocks noChangeAspect="1"/>
          </p:cNvPicPr>
          <p:nvPr/>
        </p:nvPicPr>
        <p:blipFill rotWithShape="1">
          <a:blip r:embed="rId2"/>
          <a:srcRect l="1" t="-1" r="1" b="-165"/>
          <a:stretch/>
        </p:blipFill>
        <p:spPr>
          <a:xfrm>
            <a:off x="643130" y="598259"/>
            <a:ext cx="10889442" cy="5781036"/>
          </a:xfrm>
          <a:prstGeom prst="rect">
            <a:avLst/>
          </a:prstGeom>
        </p:spPr>
      </p:pic>
    </p:spTree>
    <p:extLst>
      <p:ext uri="{BB962C8B-B14F-4D97-AF65-F5344CB8AC3E}">
        <p14:creationId xmlns:p14="http://schemas.microsoft.com/office/powerpoint/2010/main" val="3959168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10E777-A30D-85AA-BE6C-5A63CA689FFA}"/>
              </a:ext>
            </a:extLst>
          </p:cNvPr>
          <p:cNvSpPr>
            <a:spLocks noGrp="1"/>
          </p:cNvSpPr>
          <p:nvPr>
            <p:ph type="ctrTitle"/>
          </p:nvPr>
        </p:nvSpPr>
        <p:spPr>
          <a:xfrm>
            <a:off x="965200" y="1383527"/>
            <a:ext cx="6117158" cy="4175166"/>
          </a:xfrm>
        </p:spPr>
        <p:txBody>
          <a:bodyPr anchor="ctr">
            <a:normAutofit fontScale="90000"/>
          </a:bodyPr>
          <a:lstStyle/>
          <a:p>
            <a:pPr algn="r"/>
            <a:r>
              <a:rPr lang="en-US" sz="8200" dirty="0"/>
              <a:t>God loves </a:t>
            </a:r>
            <a:r>
              <a:rPr lang="en-US" sz="8200" i="1" dirty="0"/>
              <a:t>each</a:t>
            </a:r>
            <a:r>
              <a:rPr lang="en-US" sz="8200" dirty="0"/>
              <a:t> </a:t>
            </a:r>
            <a:r>
              <a:rPr lang="en-US" sz="8200" i="1" dirty="0"/>
              <a:t>of us</a:t>
            </a:r>
            <a:r>
              <a:rPr lang="en-US" sz="8200" dirty="0"/>
              <a:t> as if there were only </a:t>
            </a:r>
            <a:r>
              <a:rPr lang="en-US" sz="8200" i="1" dirty="0"/>
              <a:t>one of us.</a:t>
            </a:r>
            <a:r>
              <a:rPr lang="en-US" sz="8200" dirty="0"/>
              <a:t>  </a:t>
            </a:r>
            <a:br>
              <a:rPr lang="en-US" sz="8200" dirty="0"/>
            </a:br>
            <a:r>
              <a:rPr lang="en-US" sz="8200" dirty="0"/>
              <a:t>-- Augustine </a:t>
            </a:r>
          </a:p>
        </p:txBody>
      </p:sp>
      <p:cxnSp>
        <p:nvCxnSpPr>
          <p:cNvPr id="13" name="Straight Connector 12">
            <a:extLst>
              <a:ext uri="{FF2B5EF4-FFF2-40B4-BE49-F238E27FC236}">
                <a16:creationId xmlns:a16="http://schemas.microsoft.com/office/drawing/2014/main" id="{BDF0D3DE-EC74-4C9F-AFA1-DC5CE5236B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0455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Text&#10;&#10;Description automatically generated">
            <a:extLst>
              <a:ext uri="{FF2B5EF4-FFF2-40B4-BE49-F238E27FC236}">
                <a16:creationId xmlns:a16="http://schemas.microsoft.com/office/drawing/2014/main" id="{AF8F2D80-59A2-91BA-6CF9-956CD844DECE}"/>
              </a:ext>
            </a:extLst>
          </p:cNvPr>
          <p:cNvPicPr>
            <a:picLocks noChangeAspect="1"/>
          </p:cNvPicPr>
          <p:nvPr/>
        </p:nvPicPr>
        <p:blipFill rotWithShape="1">
          <a:blip r:embed="rId2"/>
          <a:srcRect r="14651"/>
          <a:stretch/>
        </p:blipFill>
        <p:spPr>
          <a:xfrm>
            <a:off x="-1504" y="0"/>
            <a:ext cx="12191980" cy="6857990"/>
          </a:xfrm>
          <a:prstGeom prst="rect">
            <a:avLst/>
          </a:prstGeom>
        </p:spPr>
      </p:pic>
    </p:spTree>
    <p:extLst>
      <p:ext uri="{BB962C8B-B14F-4D97-AF65-F5344CB8AC3E}">
        <p14:creationId xmlns:p14="http://schemas.microsoft.com/office/powerpoint/2010/main" val="2374670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Text&#10;&#10;Description automatically generated">
            <a:extLst>
              <a:ext uri="{FF2B5EF4-FFF2-40B4-BE49-F238E27FC236}">
                <a16:creationId xmlns:a16="http://schemas.microsoft.com/office/drawing/2014/main" id="{8721EA73-DD2E-97C9-2F71-4951DA89D7C7}"/>
              </a:ext>
            </a:extLst>
          </p:cNvPr>
          <p:cNvPicPr>
            <a:picLocks noChangeAspect="1"/>
          </p:cNvPicPr>
          <p:nvPr/>
        </p:nvPicPr>
        <p:blipFill rotWithShape="1">
          <a:blip r:embed="rId2"/>
          <a:srcRect t="14464" r="4223" b="5858"/>
          <a:stretch/>
        </p:blipFill>
        <p:spPr>
          <a:xfrm>
            <a:off x="20" y="1282"/>
            <a:ext cx="12196705" cy="6856718"/>
          </a:xfrm>
          <a:prstGeom prst="rect">
            <a:avLst/>
          </a:prstGeom>
        </p:spPr>
      </p:pic>
    </p:spTree>
    <p:extLst>
      <p:ext uri="{BB962C8B-B14F-4D97-AF65-F5344CB8AC3E}">
        <p14:creationId xmlns:p14="http://schemas.microsoft.com/office/powerpoint/2010/main" val="2099312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10E777-A30D-85AA-BE6C-5A63CA689FFA}"/>
              </a:ext>
            </a:extLst>
          </p:cNvPr>
          <p:cNvSpPr>
            <a:spLocks noGrp="1"/>
          </p:cNvSpPr>
          <p:nvPr>
            <p:ph type="ctrTitle"/>
          </p:nvPr>
        </p:nvSpPr>
        <p:spPr>
          <a:xfrm>
            <a:off x="1285241" y="1008993"/>
            <a:ext cx="9231410" cy="3542045"/>
          </a:xfrm>
        </p:spPr>
        <p:txBody>
          <a:bodyPr anchor="b">
            <a:normAutofit/>
          </a:bodyPr>
          <a:lstStyle/>
          <a:p>
            <a:pPr algn="l"/>
            <a:r>
              <a:rPr lang="en-US" sz="9800"/>
              <a:t>EVANGELISTIC UNFRUITFULNESS</a:t>
            </a:r>
          </a:p>
        </p:txBody>
      </p:sp>
    </p:spTree>
    <p:extLst>
      <p:ext uri="{BB962C8B-B14F-4D97-AF65-F5344CB8AC3E}">
        <p14:creationId xmlns:p14="http://schemas.microsoft.com/office/powerpoint/2010/main" val="1657403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ical user interface, text, application, chat or text message&#10;&#10;Description automatically generated">
            <a:extLst>
              <a:ext uri="{FF2B5EF4-FFF2-40B4-BE49-F238E27FC236}">
                <a16:creationId xmlns:a16="http://schemas.microsoft.com/office/drawing/2014/main" id="{FE81F69C-DC1C-3603-7991-F4C52F64A3A7}"/>
              </a:ext>
            </a:extLst>
          </p:cNvPr>
          <p:cNvPicPr>
            <a:picLocks noChangeAspect="1"/>
          </p:cNvPicPr>
          <p:nvPr/>
        </p:nvPicPr>
        <p:blipFill rotWithShape="1">
          <a:blip r:embed="rId2"/>
          <a:srcRect l="7845" r="6904"/>
          <a:stretch/>
        </p:blipFill>
        <p:spPr>
          <a:xfrm>
            <a:off x="838200" y="754148"/>
            <a:ext cx="10515600" cy="4995575"/>
          </a:xfrm>
          <a:prstGeom prst="rect">
            <a:avLst/>
          </a:prstGeom>
        </p:spPr>
      </p:pic>
      <p:cxnSp>
        <p:nvCxnSpPr>
          <p:cNvPr id="16" name="Straight Connector 15">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7080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10E777-A30D-85AA-BE6C-5A63CA689FFA}"/>
              </a:ext>
            </a:extLst>
          </p:cNvPr>
          <p:cNvSpPr>
            <a:spLocks noGrp="1"/>
          </p:cNvSpPr>
          <p:nvPr>
            <p:ph type="ctrTitle"/>
          </p:nvPr>
        </p:nvSpPr>
        <p:spPr>
          <a:xfrm>
            <a:off x="1255060" y="5279511"/>
            <a:ext cx="9681882" cy="739880"/>
          </a:xfrm>
        </p:spPr>
        <p:txBody>
          <a:bodyPr anchor="b">
            <a:normAutofit/>
          </a:bodyPr>
          <a:lstStyle/>
          <a:p>
            <a:endParaRPr lang="en-US" sz="3600">
              <a:solidFill>
                <a:schemeClr val="tx1">
                  <a:lumMod val="85000"/>
                  <a:lumOff val="15000"/>
                </a:schemeClr>
              </a:solidFill>
            </a:endParaRPr>
          </a:p>
        </p:txBody>
      </p:sp>
      <p:sp>
        <p:nvSpPr>
          <p:cNvPr id="3" name="Subtitle 2">
            <a:extLst>
              <a:ext uri="{FF2B5EF4-FFF2-40B4-BE49-F238E27FC236}">
                <a16:creationId xmlns:a16="http://schemas.microsoft.com/office/drawing/2014/main" id="{9D0F57FC-5CB9-0F51-0F7C-902FA6D028D3}"/>
              </a:ext>
            </a:extLst>
          </p:cNvPr>
          <p:cNvSpPr>
            <a:spLocks noGrp="1"/>
          </p:cNvSpPr>
          <p:nvPr>
            <p:ph type="subTitle" idx="1"/>
          </p:nvPr>
        </p:nvSpPr>
        <p:spPr>
          <a:xfrm>
            <a:off x="2426447" y="6019391"/>
            <a:ext cx="7315199" cy="365125"/>
          </a:xfrm>
        </p:spPr>
        <p:txBody>
          <a:bodyPr anchor="t">
            <a:normAutofit/>
          </a:bodyPr>
          <a:lstStyle/>
          <a:p>
            <a:endParaRPr lang="en-US" sz="1600">
              <a:solidFill>
                <a:schemeClr val="tx1">
                  <a:lumMod val="85000"/>
                  <a:lumOff val="15000"/>
                </a:schemeClr>
              </a:solidFill>
            </a:endParaRPr>
          </a:p>
        </p:txBody>
      </p:sp>
      <p:pic>
        <p:nvPicPr>
          <p:cNvPr id="5" name="Picture 4" descr="A picture containing text, orange, graffiti, brick&#10;&#10;Description automatically generated">
            <a:extLst>
              <a:ext uri="{FF2B5EF4-FFF2-40B4-BE49-F238E27FC236}">
                <a16:creationId xmlns:a16="http://schemas.microsoft.com/office/drawing/2014/main" id="{4E83BAD1-03D0-E3AB-3DD6-966D15966D3E}"/>
              </a:ext>
            </a:extLst>
          </p:cNvPr>
          <p:cNvPicPr>
            <a:picLocks noChangeAspect="1"/>
          </p:cNvPicPr>
          <p:nvPr/>
        </p:nvPicPr>
        <p:blipFill rotWithShape="1">
          <a:blip r:embed="rId2"/>
          <a:srcRect l="1619" r="1" b="1"/>
          <a:stretch/>
        </p:blipFill>
        <p:spPr>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Tree>
    <p:extLst>
      <p:ext uri="{BB962C8B-B14F-4D97-AF65-F5344CB8AC3E}">
        <p14:creationId xmlns:p14="http://schemas.microsoft.com/office/powerpoint/2010/main" val="2222565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ext, whiteboard&#10;&#10;Description automatically generated">
            <a:extLst>
              <a:ext uri="{FF2B5EF4-FFF2-40B4-BE49-F238E27FC236}">
                <a16:creationId xmlns:a16="http://schemas.microsoft.com/office/drawing/2014/main" id="{4AA37FB1-0A78-B41E-024E-E1149F1F5FEB}"/>
              </a:ext>
            </a:extLst>
          </p:cNvPr>
          <p:cNvPicPr>
            <a:picLocks noChangeAspect="1"/>
          </p:cNvPicPr>
          <p:nvPr/>
        </p:nvPicPr>
        <p:blipFill>
          <a:blip r:embed="rId2"/>
          <a:stretch>
            <a:fillRect/>
          </a:stretch>
        </p:blipFill>
        <p:spPr>
          <a:xfrm>
            <a:off x="1674519" y="643467"/>
            <a:ext cx="8842961" cy="5571066"/>
          </a:xfrm>
          <a:prstGeom prst="rect">
            <a:avLst/>
          </a:prstGeom>
        </p:spPr>
      </p:pic>
    </p:spTree>
    <p:extLst>
      <p:ext uri="{BB962C8B-B14F-4D97-AF65-F5344CB8AC3E}">
        <p14:creationId xmlns:p14="http://schemas.microsoft.com/office/powerpoint/2010/main" val="1300718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Text&#10;&#10;Description automatically generated">
            <a:extLst>
              <a:ext uri="{FF2B5EF4-FFF2-40B4-BE49-F238E27FC236}">
                <a16:creationId xmlns:a16="http://schemas.microsoft.com/office/drawing/2014/main" id="{210B62D7-D3BF-095F-1E0B-DFB104CA6A6C}"/>
              </a:ext>
            </a:extLst>
          </p:cNvPr>
          <p:cNvPicPr>
            <a:picLocks noChangeAspect="1"/>
          </p:cNvPicPr>
          <p:nvPr/>
        </p:nvPicPr>
        <p:blipFill rotWithShape="1">
          <a:blip r:embed="rId2"/>
          <a:srcRect t="11682" b="6811"/>
          <a:stretch/>
        </p:blipFill>
        <p:spPr>
          <a:xfrm>
            <a:off x="20" y="1282"/>
            <a:ext cx="12191980" cy="6856718"/>
          </a:xfrm>
          <a:prstGeom prst="rect">
            <a:avLst/>
          </a:prstGeom>
        </p:spPr>
      </p:pic>
    </p:spTree>
    <p:extLst>
      <p:ext uri="{BB962C8B-B14F-4D97-AF65-F5344CB8AC3E}">
        <p14:creationId xmlns:p14="http://schemas.microsoft.com/office/powerpoint/2010/main" val="1064397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B670DBD5-770C-4383-9F54-5B86E86BD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10277" y="0"/>
            <a:ext cx="9771446"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descr="A picture containing text, painting, fabric&#10;&#10;Description automatically generated">
            <a:extLst>
              <a:ext uri="{FF2B5EF4-FFF2-40B4-BE49-F238E27FC236}">
                <a16:creationId xmlns:a16="http://schemas.microsoft.com/office/drawing/2014/main" id="{A59B7527-FDD8-52B9-D1AA-93E8DCC37958}"/>
              </a:ext>
            </a:extLst>
          </p:cNvPr>
          <p:cNvPicPr>
            <a:picLocks noChangeAspect="1"/>
          </p:cNvPicPr>
          <p:nvPr/>
        </p:nvPicPr>
        <p:blipFill rotWithShape="1">
          <a:blip r:embed="rId2"/>
          <a:srcRect l="9428" r="2" b="2"/>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Tree>
    <p:extLst>
      <p:ext uri="{BB962C8B-B14F-4D97-AF65-F5344CB8AC3E}">
        <p14:creationId xmlns:p14="http://schemas.microsoft.com/office/powerpoint/2010/main" val="2632624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10E777-A30D-85AA-BE6C-5A63CA689FFA}"/>
              </a:ext>
            </a:extLst>
          </p:cNvPr>
          <p:cNvSpPr>
            <a:spLocks noGrp="1"/>
          </p:cNvSpPr>
          <p:nvPr>
            <p:ph type="ctrTitle"/>
          </p:nvPr>
        </p:nvSpPr>
        <p:spPr>
          <a:xfrm>
            <a:off x="965200" y="1383527"/>
            <a:ext cx="6117158" cy="4175166"/>
          </a:xfrm>
        </p:spPr>
        <p:txBody>
          <a:bodyPr anchor="ctr">
            <a:normAutofit/>
          </a:bodyPr>
          <a:lstStyle/>
          <a:p>
            <a:pPr algn="r"/>
            <a:r>
              <a:rPr lang="en-US" sz="8200"/>
              <a:t>WHY BE PUBLIC WITH OUR FAITH?</a:t>
            </a:r>
          </a:p>
        </p:txBody>
      </p:sp>
      <p:cxnSp>
        <p:nvCxnSpPr>
          <p:cNvPr id="13" name="Straight Connector 12">
            <a:extLst>
              <a:ext uri="{FF2B5EF4-FFF2-40B4-BE49-F238E27FC236}">
                <a16:creationId xmlns:a16="http://schemas.microsoft.com/office/drawing/2014/main" id="{BDF0D3DE-EC74-4C9F-AFA1-DC5CE5236B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4515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4600" y="662169"/>
            <a:ext cx="10289033" cy="569418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4600" y="662169"/>
            <a:ext cx="10289033" cy="5694181"/>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10;&#10;Description automatically generated">
            <a:extLst>
              <a:ext uri="{FF2B5EF4-FFF2-40B4-BE49-F238E27FC236}">
                <a16:creationId xmlns:a16="http://schemas.microsoft.com/office/drawing/2014/main" id="{E2C0A853-B864-829B-740C-CB83F0C10D41}"/>
              </a:ext>
            </a:extLst>
          </p:cNvPr>
          <p:cNvPicPr>
            <a:picLocks noChangeAspect="1"/>
          </p:cNvPicPr>
          <p:nvPr/>
        </p:nvPicPr>
        <p:blipFill rotWithShape="1">
          <a:blip r:embed="rId2"/>
          <a:srcRect t="881" r="-1" b="-1"/>
          <a:stretch/>
        </p:blipFill>
        <p:spPr>
          <a:xfrm>
            <a:off x="838200" y="233807"/>
            <a:ext cx="10468866" cy="5888737"/>
          </a:xfrm>
          <a:prstGeom prst="rect">
            <a:avLst/>
          </a:prstGeom>
          <a:ln w="28575">
            <a:solidFill>
              <a:schemeClr val="bg1"/>
            </a:solidFill>
          </a:ln>
        </p:spPr>
      </p:pic>
    </p:spTree>
    <p:extLst>
      <p:ext uri="{BB962C8B-B14F-4D97-AF65-F5344CB8AC3E}">
        <p14:creationId xmlns:p14="http://schemas.microsoft.com/office/powerpoint/2010/main" val="1833578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icture 4" descr="A close-up of two people shaking hands&#10;&#10;Description automatically generated with medium confidence">
            <a:extLst>
              <a:ext uri="{FF2B5EF4-FFF2-40B4-BE49-F238E27FC236}">
                <a16:creationId xmlns:a16="http://schemas.microsoft.com/office/drawing/2014/main" id="{FF05D354-83FA-86D2-3AFE-8B73611E09A7}"/>
              </a:ext>
            </a:extLst>
          </p:cNvPr>
          <p:cNvPicPr>
            <a:picLocks noChangeAspect="1"/>
          </p:cNvPicPr>
          <p:nvPr/>
        </p:nvPicPr>
        <p:blipFill rotWithShape="1">
          <a:blip r:embed="rId2"/>
          <a:srcRect r="-1" b="1712"/>
          <a:stretch/>
        </p:blipFill>
        <p:spPr>
          <a:xfrm>
            <a:off x="321733" y="321733"/>
            <a:ext cx="11548534" cy="6214534"/>
          </a:xfrm>
          <a:prstGeom prst="rect">
            <a:avLst/>
          </a:prstGeom>
        </p:spPr>
      </p:pic>
    </p:spTree>
    <p:extLst>
      <p:ext uri="{BB962C8B-B14F-4D97-AF65-F5344CB8AC3E}">
        <p14:creationId xmlns:p14="http://schemas.microsoft.com/office/powerpoint/2010/main" val="4126027262"/>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680F1D3-7650-4307-A001-0163AD371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wo people sitting at a table&#10;&#10;Description automatically generated with medium confidence">
            <a:extLst>
              <a:ext uri="{FF2B5EF4-FFF2-40B4-BE49-F238E27FC236}">
                <a16:creationId xmlns:a16="http://schemas.microsoft.com/office/drawing/2014/main" id="{3BB2B074-0884-5304-CF98-7430387FD18A}"/>
              </a:ext>
            </a:extLst>
          </p:cNvPr>
          <p:cNvPicPr>
            <a:picLocks noChangeAspect="1"/>
          </p:cNvPicPr>
          <p:nvPr/>
        </p:nvPicPr>
        <p:blipFill rotWithShape="1">
          <a:blip r:embed="rId2"/>
          <a:srcRect l="2329" r="-1" b="-1"/>
          <a:stretch/>
        </p:blipFill>
        <p:spPr>
          <a:xfrm>
            <a:off x="1695450" y="283941"/>
            <a:ext cx="8801100" cy="5955873"/>
          </a:xfrm>
          <a:custGeom>
            <a:avLst/>
            <a:gdLst/>
            <a:ahLst/>
            <a:cxnLst/>
            <a:rect l="l" t="t" r="r" b="b"/>
            <a:pathLst>
              <a:path w="8678780" h="5873097">
                <a:moveTo>
                  <a:pt x="1379513" y="25"/>
                </a:moveTo>
                <a:cubicBezTo>
                  <a:pt x="1399326" y="458"/>
                  <a:pt x="1419819" y="6516"/>
                  <a:pt x="1438386" y="8439"/>
                </a:cubicBezTo>
                <a:cubicBezTo>
                  <a:pt x="1848256" y="51517"/>
                  <a:pt x="2258124" y="98056"/>
                  <a:pt x="2668443" y="139209"/>
                </a:cubicBezTo>
                <a:cubicBezTo>
                  <a:pt x="3052045" y="177671"/>
                  <a:pt x="3438361" y="186516"/>
                  <a:pt x="3823773" y="206516"/>
                </a:cubicBezTo>
                <a:cubicBezTo>
                  <a:pt x="4290252" y="230748"/>
                  <a:pt x="4755825" y="264980"/>
                  <a:pt x="5219588" y="318825"/>
                </a:cubicBezTo>
                <a:cubicBezTo>
                  <a:pt x="5541595" y="356518"/>
                  <a:pt x="5866772" y="382670"/>
                  <a:pt x="6193307" y="352672"/>
                </a:cubicBezTo>
                <a:cubicBezTo>
                  <a:pt x="6209610" y="351131"/>
                  <a:pt x="6228180" y="346134"/>
                  <a:pt x="6241767" y="351131"/>
                </a:cubicBezTo>
                <a:cubicBezTo>
                  <a:pt x="6400280" y="407287"/>
                  <a:pt x="6573284" y="366901"/>
                  <a:pt x="6737683" y="402287"/>
                </a:cubicBezTo>
                <a:cubicBezTo>
                  <a:pt x="6695564" y="538826"/>
                  <a:pt x="6514862" y="527670"/>
                  <a:pt x="6412962" y="622288"/>
                </a:cubicBezTo>
                <a:cubicBezTo>
                  <a:pt x="6579172" y="659979"/>
                  <a:pt x="6728627" y="698057"/>
                  <a:pt x="6880346" y="726518"/>
                </a:cubicBezTo>
                <a:cubicBezTo>
                  <a:pt x="7041122" y="756519"/>
                  <a:pt x="7177442" y="837673"/>
                  <a:pt x="7334594" y="873826"/>
                </a:cubicBezTo>
                <a:cubicBezTo>
                  <a:pt x="7368112" y="881518"/>
                  <a:pt x="7408419" y="908442"/>
                  <a:pt x="7420192" y="934596"/>
                </a:cubicBezTo>
                <a:cubicBezTo>
                  <a:pt x="7458235" y="1019211"/>
                  <a:pt x="8217735" y="1256521"/>
                  <a:pt x="8128063" y="1331904"/>
                </a:cubicBezTo>
                <a:cubicBezTo>
                  <a:pt x="8090926" y="1363059"/>
                  <a:pt x="8042918" y="1385367"/>
                  <a:pt x="7992648" y="1416136"/>
                </a:cubicBezTo>
                <a:cubicBezTo>
                  <a:pt x="8068283" y="1474214"/>
                  <a:pt x="8153426" y="1499598"/>
                  <a:pt x="8244004" y="1516906"/>
                </a:cubicBezTo>
                <a:cubicBezTo>
                  <a:pt x="8271178" y="1522290"/>
                  <a:pt x="8297900" y="1533059"/>
                  <a:pt x="8300615" y="1559214"/>
                </a:cubicBezTo>
                <a:cubicBezTo>
                  <a:pt x="8303332" y="1586521"/>
                  <a:pt x="8275706" y="1597289"/>
                  <a:pt x="8252610" y="1609983"/>
                </a:cubicBezTo>
                <a:cubicBezTo>
                  <a:pt x="8220454" y="1627674"/>
                  <a:pt x="8189205" y="1643059"/>
                  <a:pt x="8148444" y="1645368"/>
                </a:cubicBezTo>
                <a:cubicBezTo>
                  <a:pt x="8081415" y="1648828"/>
                  <a:pt x="8049262" y="1698059"/>
                  <a:pt x="8010314" y="1734983"/>
                </a:cubicBezTo>
                <a:cubicBezTo>
                  <a:pt x="7988574" y="1755753"/>
                  <a:pt x="7977704" y="1797675"/>
                  <a:pt x="8015746" y="1804984"/>
                </a:cubicBezTo>
                <a:cubicBezTo>
                  <a:pt x="8107232" y="1822675"/>
                  <a:pt x="8099984" y="1873831"/>
                  <a:pt x="8097722" y="1931908"/>
                </a:cubicBezTo>
                <a:cubicBezTo>
                  <a:pt x="8094550" y="2003830"/>
                  <a:pt x="8040654" y="2036908"/>
                  <a:pt x="7974534" y="2064601"/>
                </a:cubicBezTo>
                <a:cubicBezTo>
                  <a:pt x="7951888" y="2074215"/>
                  <a:pt x="7919734" y="2073829"/>
                  <a:pt x="7911128" y="2103831"/>
                </a:cubicBezTo>
                <a:cubicBezTo>
                  <a:pt x="7948266" y="2132293"/>
                  <a:pt x="7993555" y="2109215"/>
                  <a:pt x="8033411" y="2117292"/>
                </a:cubicBezTo>
                <a:cubicBezTo>
                  <a:pt x="8066471" y="2123831"/>
                  <a:pt x="8121271" y="2120370"/>
                  <a:pt x="8075982" y="2172677"/>
                </a:cubicBezTo>
                <a:cubicBezTo>
                  <a:pt x="8062847" y="2187676"/>
                  <a:pt x="8078246" y="2199215"/>
                  <a:pt x="8095004" y="2200369"/>
                </a:cubicBezTo>
                <a:cubicBezTo>
                  <a:pt x="8229060" y="2212293"/>
                  <a:pt x="8167466" y="2318063"/>
                  <a:pt x="8210492" y="2373833"/>
                </a:cubicBezTo>
                <a:cubicBezTo>
                  <a:pt x="8222264" y="2389215"/>
                  <a:pt x="8209584" y="2415754"/>
                  <a:pt x="8191016" y="2422293"/>
                </a:cubicBezTo>
                <a:cubicBezTo>
                  <a:pt x="8072357" y="2465372"/>
                  <a:pt x="8056054" y="2568063"/>
                  <a:pt x="7998536" y="2656525"/>
                </a:cubicBezTo>
                <a:cubicBezTo>
                  <a:pt x="8061036" y="2691525"/>
                  <a:pt x="8135764" y="2699217"/>
                  <a:pt x="8203244" y="2721909"/>
                </a:cubicBezTo>
                <a:cubicBezTo>
                  <a:pt x="8273442" y="2745756"/>
                  <a:pt x="8273442" y="2763447"/>
                  <a:pt x="8215472" y="2832678"/>
                </a:cubicBezTo>
                <a:cubicBezTo>
                  <a:pt x="8366284" y="2847680"/>
                  <a:pt x="8366284" y="2847680"/>
                  <a:pt x="8319638" y="2956526"/>
                </a:cubicBezTo>
                <a:cubicBezTo>
                  <a:pt x="8445996" y="2966525"/>
                  <a:pt x="8529327" y="3018064"/>
                  <a:pt x="8548800" y="3130757"/>
                </a:cubicBezTo>
                <a:cubicBezTo>
                  <a:pt x="8558311" y="3185372"/>
                  <a:pt x="8615377" y="3211141"/>
                  <a:pt x="8678780" y="3247679"/>
                </a:cubicBezTo>
                <a:cubicBezTo>
                  <a:pt x="8599978" y="3283066"/>
                  <a:pt x="8546537" y="3356911"/>
                  <a:pt x="8454599" y="3278833"/>
                </a:cubicBezTo>
                <a:cubicBezTo>
                  <a:pt x="8421087" y="3250373"/>
                  <a:pt x="8424254" y="3286526"/>
                  <a:pt x="8419728" y="3296911"/>
                </a:cubicBezTo>
                <a:cubicBezTo>
                  <a:pt x="8408859" y="3322295"/>
                  <a:pt x="8431501" y="3339218"/>
                  <a:pt x="8446448" y="3358448"/>
                </a:cubicBezTo>
                <a:cubicBezTo>
                  <a:pt x="8460939" y="3377681"/>
                  <a:pt x="8478149" y="3398064"/>
                  <a:pt x="8482226" y="3419605"/>
                </a:cubicBezTo>
                <a:cubicBezTo>
                  <a:pt x="8484942" y="3434604"/>
                  <a:pt x="8471809" y="3456526"/>
                  <a:pt x="8457318" y="3467682"/>
                </a:cubicBezTo>
                <a:cubicBezTo>
                  <a:pt x="8381232" y="3526527"/>
                  <a:pt x="8426520" y="3658836"/>
                  <a:pt x="8282501" y="3675759"/>
                </a:cubicBezTo>
                <a:cubicBezTo>
                  <a:pt x="8217735" y="3683450"/>
                  <a:pt x="8186486" y="3731913"/>
                  <a:pt x="8138932" y="3758451"/>
                </a:cubicBezTo>
                <a:cubicBezTo>
                  <a:pt x="7973628" y="3851144"/>
                  <a:pt x="7863120" y="3970376"/>
                  <a:pt x="7811946" y="4134221"/>
                </a:cubicBezTo>
                <a:cubicBezTo>
                  <a:pt x="7797906" y="4179605"/>
                  <a:pt x="7744010" y="4216145"/>
                  <a:pt x="7709139" y="4256145"/>
                </a:cubicBezTo>
                <a:cubicBezTo>
                  <a:pt x="7725896" y="4285376"/>
                  <a:pt x="7817379" y="4222298"/>
                  <a:pt x="7785224" y="4299221"/>
                </a:cubicBezTo>
                <a:cubicBezTo>
                  <a:pt x="7760768" y="4356915"/>
                  <a:pt x="7698269" y="4392684"/>
                  <a:pt x="7639392" y="4426916"/>
                </a:cubicBezTo>
                <a:cubicBezTo>
                  <a:pt x="7572364" y="4465762"/>
                  <a:pt x="7498091" y="4496914"/>
                  <a:pt x="7467746" y="4568838"/>
                </a:cubicBezTo>
                <a:cubicBezTo>
                  <a:pt x="7461405" y="4584223"/>
                  <a:pt x="7441025" y="4600376"/>
                  <a:pt x="7422910" y="4606531"/>
                </a:cubicBezTo>
                <a:cubicBezTo>
                  <a:pt x="6478176" y="5872304"/>
                  <a:pt x="4152572" y="5880765"/>
                  <a:pt x="3884462" y="5871919"/>
                </a:cubicBezTo>
                <a:cubicBezTo>
                  <a:pt x="3559738" y="5860765"/>
                  <a:pt x="3252674" y="5782688"/>
                  <a:pt x="2951503" y="5685381"/>
                </a:cubicBezTo>
                <a:cubicBezTo>
                  <a:pt x="2824239" y="5644226"/>
                  <a:pt x="2706035" y="5585765"/>
                  <a:pt x="2582393" y="5540381"/>
                </a:cubicBezTo>
                <a:cubicBezTo>
                  <a:pt x="2411654" y="5477686"/>
                  <a:pt x="2279862" y="5358071"/>
                  <a:pt x="2109575" y="5307686"/>
                </a:cubicBezTo>
                <a:cubicBezTo>
                  <a:pt x="1934305" y="5255763"/>
                  <a:pt x="1784398" y="5160762"/>
                  <a:pt x="1604145" y="5120379"/>
                </a:cubicBezTo>
                <a:cubicBezTo>
                  <a:pt x="1509040" y="5098840"/>
                  <a:pt x="1417102" y="5059994"/>
                  <a:pt x="1432046" y="4948840"/>
                </a:cubicBezTo>
                <a:cubicBezTo>
                  <a:pt x="1436123" y="4917301"/>
                  <a:pt x="1411214" y="4891532"/>
                  <a:pt x="1371813" y="4900763"/>
                </a:cubicBezTo>
                <a:cubicBezTo>
                  <a:pt x="1296633" y="4918071"/>
                  <a:pt x="1262665" y="4872300"/>
                  <a:pt x="1220998" y="4838069"/>
                </a:cubicBezTo>
                <a:cubicBezTo>
                  <a:pt x="1146725" y="4777302"/>
                  <a:pt x="1076074" y="4712685"/>
                  <a:pt x="957869" y="4702684"/>
                </a:cubicBezTo>
                <a:cubicBezTo>
                  <a:pt x="980512" y="4654991"/>
                  <a:pt x="1019009" y="4661916"/>
                  <a:pt x="1054336" y="4671915"/>
                </a:cubicBezTo>
                <a:cubicBezTo>
                  <a:pt x="1147177" y="4698070"/>
                  <a:pt x="1239115" y="4727684"/>
                  <a:pt x="1331957" y="4753839"/>
                </a:cubicBezTo>
                <a:cubicBezTo>
                  <a:pt x="1392645" y="4770763"/>
                  <a:pt x="1452881" y="4794609"/>
                  <a:pt x="1533949" y="4775761"/>
                </a:cubicBezTo>
                <a:cubicBezTo>
                  <a:pt x="1464202" y="4679607"/>
                  <a:pt x="1345545" y="4662300"/>
                  <a:pt x="1249533" y="4632685"/>
                </a:cubicBezTo>
                <a:cubicBezTo>
                  <a:pt x="1129515" y="4595378"/>
                  <a:pt x="1058865" y="4524991"/>
                  <a:pt x="974172" y="4446530"/>
                </a:cubicBezTo>
                <a:cubicBezTo>
                  <a:pt x="1062487" y="4427683"/>
                  <a:pt x="1117287" y="4485377"/>
                  <a:pt x="1186579" y="4482299"/>
                </a:cubicBezTo>
                <a:cubicBezTo>
                  <a:pt x="1190203" y="4472300"/>
                  <a:pt x="1196544" y="4457684"/>
                  <a:pt x="1195637" y="4457299"/>
                </a:cubicBezTo>
                <a:cubicBezTo>
                  <a:pt x="1082415" y="4414222"/>
                  <a:pt x="1029426" y="4333453"/>
                  <a:pt x="1011761" y="4235759"/>
                </a:cubicBezTo>
                <a:cubicBezTo>
                  <a:pt x="1002706" y="4185376"/>
                  <a:pt x="961492" y="4169607"/>
                  <a:pt x="920731" y="4146528"/>
                </a:cubicBezTo>
                <a:cubicBezTo>
                  <a:pt x="778522" y="4064606"/>
                  <a:pt x="628163" y="3990375"/>
                  <a:pt x="511316" y="3877683"/>
                </a:cubicBezTo>
                <a:cubicBezTo>
                  <a:pt x="646279" y="3892682"/>
                  <a:pt x="754521" y="3966143"/>
                  <a:pt x="899898" y="3997682"/>
                </a:cubicBezTo>
                <a:cubicBezTo>
                  <a:pt x="784411" y="3873836"/>
                  <a:pt x="634956" y="3811144"/>
                  <a:pt x="498636" y="3736143"/>
                </a:cubicBezTo>
                <a:cubicBezTo>
                  <a:pt x="436588" y="3701912"/>
                  <a:pt x="379073" y="3658065"/>
                  <a:pt x="303890" y="3639604"/>
                </a:cubicBezTo>
                <a:cubicBezTo>
                  <a:pt x="277170" y="3633065"/>
                  <a:pt x="233240" y="3619219"/>
                  <a:pt x="254527" y="3582680"/>
                </a:cubicBezTo>
                <a:cubicBezTo>
                  <a:pt x="272641" y="3552297"/>
                  <a:pt x="308419" y="3561526"/>
                  <a:pt x="341028" y="3570373"/>
                </a:cubicBezTo>
                <a:cubicBezTo>
                  <a:pt x="419378" y="3592297"/>
                  <a:pt x="500446" y="3592682"/>
                  <a:pt x="606424" y="3592297"/>
                </a:cubicBezTo>
                <a:cubicBezTo>
                  <a:pt x="517657" y="3491912"/>
                  <a:pt x="355067" y="3521913"/>
                  <a:pt x="278984" y="3416526"/>
                </a:cubicBezTo>
                <a:cubicBezTo>
                  <a:pt x="374088" y="3398064"/>
                  <a:pt x="447458" y="3436142"/>
                  <a:pt x="524452" y="3443448"/>
                </a:cubicBezTo>
                <a:cubicBezTo>
                  <a:pt x="594195" y="3449987"/>
                  <a:pt x="611405" y="3432296"/>
                  <a:pt x="595102" y="3374218"/>
                </a:cubicBezTo>
                <a:cubicBezTo>
                  <a:pt x="569741" y="3283833"/>
                  <a:pt x="607782" y="3237678"/>
                  <a:pt x="709231" y="3262295"/>
                </a:cubicBezTo>
                <a:cubicBezTo>
                  <a:pt x="803432" y="3285372"/>
                  <a:pt x="813394" y="3251526"/>
                  <a:pt x="788033" y="3199987"/>
                </a:cubicBezTo>
                <a:cubicBezTo>
                  <a:pt x="751802" y="3124988"/>
                  <a:pt x="793015" y="3066910"/>
                  <a:pt x="821094" y="3003833"/>
                </a:cubicBezTo>
                <a:cubicBezTo>
                  <a:pt x="864120" y="2907680"/>
                  <a:pt x="846003" y="2860755"/>
                  <a:pt x="753161" y="2789218"/>
                </a:cubicBezTo>
                <a:cubicBezTo>
                  <a:pt x="701080" y="2749216"/>
                  <a:pt x="644921" y="2715371"/>
                  <a:pt x="569285" y="2680756"/>
                </a:cubicBezTo>
                <a:cubicBezTo>
                  <a:pt x="743651" y="2661909"/>
                  <a:pt x="560683" y="2598448"/>
                  <a:pt x="622275" y="2558832"/>
                </a:cubicBezTo>
                <a:cubicBezTo>
                  <a:pt x="745462" y="2542678"/>
                  <a:pt x="846003" y="2668833"/>
                  <a:pt x="1013576" y="2632679"/>
                </a:cubicBezTo>
                <a:cubicBezTo>
                  <a:pt x="806602" y="2523446"/>
                  <a:pt x="577892" y="2487677"/>
                  <a:pt x="427984" y="2342293"/>
                </a:cubicBezTo>
                <a:cubicBezTo>
                  <a:pt x="462405" y="2309216"/>
                  <a:pt x="496823" y="2339985"/>
                  <a:pt x="526263" y="2327678"/>
                </a:cubicBezTo>
                <a:cubicBezTo>
                  <a:pt x="525356" y="2319985"/>
                  <a:pt x="527622" y="2308446"/>
                  <a:pt x="522186" y="2304986"/>
                </a:cubicBezTo>
                <a:cubicBezTo>
                  <a:pt x="410323" y="2225754"/>
                  <a:pt x="408509" y="2223831"/>
                  <a:pt x="528526" y="2165368"/>
                </a:cubicBezTo>
                <a:cubicBezTo>
                  <a:pt x="570645" y="2144984"/>
                  <a:pt x="567023" y="2126906"/>
                  <a:pt x="544832" y="2101138"/>
                </a:cubicBezTo>
                <a:cubicBezTo>
                  <a:pt x="528978" y="2083061"/>
                  <a:pt x="509957" y="2066906"/>
                  <a:pt x="519016" y="2027291"/>
                </a:cubicBezTo>
                <a:cubicBezTo>
                  <a:pt x="584685" y="2078062"/>
                  <a:pt x="902162" y="2061522"/>
                  <a:pt x="958321" y="2056137"/>
                </a:cubicBezTo>
                <a:cubicBezTo>
                  <a:pt x="1021272" y="2050369"/>
                  <a:pt x="1083319" y="2025753"/>
                  <a:pt x="1149440" y="2039214"/>
                </a:cubicBezTo>
                <a:cubicBezTo>
                  <a:pt x="1202430" y="2049985"/>
                  <a:pt x="1447897" y="2154215"/>
                  <a:pt x="1482772" y="2034599"/>
                </a:cubicBezTo>
                <a:cubicBezTo>
                  <a:pt x="1484583" y="2028831"/>
                  <a:pt x="1583765" y="2042293"/>
                  <a:pt x="1637208" y="2048831"/>
                </a:cubicBezTo>
                <a:cubicBezTo>
                  <a:pt x="1684309" y="2054216"/>
                  <a:pt x="1737297" y="2078062"/>
                  <a:pt x="1768999" y="2030369"/>
                </a:cubicBezTo>
                <a:cubicBezTo>
                  <a:pt x="1787568" y="2002293"/>
                  <a:pt x="1711030" y="1948062"/>
                  <a:pt x="1642642" y="1943445"/>
                </a:cubicBezTo>
                <a:cubicBezTo>
                  <a:pt x="1583312" y="1939214"/>
                  <a:pt x="1521266" y="1933060"/>
                  <a:pt x="1464655" y="1944599"/>
                </a:cubicBezTo>
                <a:cubicBezTo>
                  <a:pt x="1394911" y="1958446"/>
                  <a:pt x="1357322" y="1936138"/>
                  <a:pt x="1337846" y="1888061"/>
                </a:cubicBezTo>
                <a:cubicBezTo>
                  <a:pt x="1316106" y="1834985"/>
                  <a:pt x="1274439" y="1810368"/>
                  <a:pt x="1216924" y="1785752"/>
                </a:cubicBezTo>
                <a:cubicBezTo>
                  <a:pt x="1077431" y="1726138"/>
                  <a:pt x="943377" y="1657291"/>
                  <a:pt x="790299" y="1622676"/>
                </a:cubicBezTo>
                <a:cubicBezTo>
                  <a:pt x="759953" y="1615751"/>
                  <a:pt x="726441" y="1606521"/>
                  <a:pt x="712401" y="1560751"/>
                </a:cubicBezTo>
                <a:cubicBezTo>
                  <a:pt x="1126798" y="1629213"/>
                  <a:pt x="1504511" y="1807676"/>
                  <a:pt x="1932039" y="1797291"/>
                </a:cubicBezTo>
                <a:cubicBezTo>
                  <a:pt x="1815195" y="1740752"/>
                  <a:pt x="1679780" y="1737675"/>
                  <a:pt x="1555234" y="1698059"/>
                </a:cubicBezTo>
                <a:cubicBezTo>
                  <a:pt x="1643549" y="1668444"/>
                  <a:pt x="1726428" y="1699213"/>
                  <a:pt x="1810212" y="1716137"/>
                </a:cubicBezTo>
                <a:cubicBezTo>
                  <a:pt x="1880410" y="1729982"/>
                  <a:pt x="1943817" y="1732290"/>
                  <a:pt x="1951515" y="1649598"/>
                </a:cubicBezTo>
                <a:cubicBezTo>
                  <a:pt x="1948798" y="1644214"/>
                  <a:pt x="1949249" y="1637291"/>
                  <a:pt x="1949704" y="1630753"/>
                </a:cubicBezTo>
                <a:cubicBezTo>
                  <a:pt x="1926152" y="1596522"/>
                  <a:pt x="1889468" y="1578830"/>
                  <a:pt x="1845990" y="1568828"/>
                </a:cubicBezTo>
                <a:cubicBezTo>
                  <a:pt x="1819722" y="1562674"/>
                  <a:pt x="1784851" y="1553443"/>
                  <a:pt x="1785302" y="1528829"/>
                </a:cubicBezTo>
                <a:cubicBezTo>
                  <a:pt x="1786662" y="1437674"/>
                  <a:pt x="1702878" y="1411136"/>
                  <a:pt x="1619092" y="1384597"/>
                </a:cubicBezTo>
                <a:cubicBezTo>
                  <a:pt x="1665740" y="1339213"/>
                  <a:pt x="1702423" y="1372674"/>
                  <a:pt x="1737750" y="1369214"/>
                </a:cubicBezTo>
                <a:cubicBezTo>
                  <a:pt x="1760848" y="1366906"/>
                  <a:pt x="1781679" y="1362675"/>
                  <a:pt x="1781679" y="1339213"/>
                </a:cubicBezTo>
                <a:cubicBezTo>
                  <a:pt x="1782132" y="1319597"/>
                  <a:pt x="1771262" y="1297288"/>
                  <a:pt x="1748620" y="1296905"/>
                </a:cubicBezTo>
                <a:cubicBezTo>
                  <a:pt x="1606863" y="1293442"/>
                  <a:pt x="1528513" y="1167288"/>
                  <a:pt x="1381324" y="1166904"/>
                </a:cubicBezTo>
                <a:cubicBezTo>
                  <a:pt x="1293462" y="1166904"/>
                  <a:pt x="1427065" y="1095751"/>
                  <a:pt x="1352792" y="1066135"/>
                </a:cubicBezTo>
                <a:cubicBezTo>
                  <a:pt x="1336486" y="1059596"/>
                  <a:pt x="1395363" y="1049597"/>
                  <a:pt x="1421631" y="1051135"/>
                </a:cubicBezTo>
                <a:cubicBezTo>
                  <a:pt x="1447445" y="1052673"/>
                  <a:pt x="1470543" y="1071519"/>
                  <a:pt x="1501793" y="1058058"/>
                </a:cubicBezTo>
                <a:cubicBezTo>
                  <a:pt x="1519003" y="1009981"/>
                  <a:pt x="1474621" y="992289"/>
                  <a:pt x="1437935" y="978826"/>
                </a:cubicBezTo>
                <a:cubicBezTo>
                  <a:pt x="1353244" y="947673"/>
                  <a:pt x="1270817" y="909981"/>
                  <a:pt x="1177975" y="898826"/>
                </a:cubicBezTo>
                <a:cubicBezTo>
                  <a:pt x="1144915" y="894980"/>
                  <a:pt x="1225528" y="843440"/>
                  <a:pt x="1241378" y="825366"/>
                </a:cubicBezTo>
                <a:cubicBezTo>
                  <a:pt x="867743" y="635366"/>
                  <a:pt x="418474" y="644980"/>
                  <a:pt x="0" y="491517"/>
                </a:cubicBezTo>
                <a:cubicBezTo>
                  <a:pt x="92391" y="461518"/>
                  <a:pt x="160326" y="483440"/>
                  <a:pt x="223277" y="488057"/>
                </a:cubicBezTo>
                <a:cubicBezTo>
                  <a:pt x="380429" y="499594"/>
                  <a:pt x="535773" y="523440"/>
                  <a:pt x="692473" y="537671"/>
                </a:cubicBezTo>
                <a:cubicBezTo>
                  <a:pt x="769465" y="544594"/>
                  <a:pt x="841022" y="570749"/>
                  <a:pt x="927071" y="529211"/>
                </a:cubicBezTo>
                <a:cubicBezTo>
                  <a:pt x="984589" y="501518"/>
                  <a:pt x="1076527" y="531517"/>
                  <a:pt x="1147177" y="556134"/>
                </a:cubicBezTo>
                <a:cubicBezTo>
                  <a:pt x="1205600" y="576517"/>
                  <a:pt x="1261306" y="581901"/>
                  <a:pt x="1338752" y="556134"/>
                </a:cubicBezTo>
                <a:cubicBezTo>
                  <a:pt x="1268554" y="540364"/>
                  <a:pt x="1214658" y="526519"/>
                  <a:pt x="1159406" y="516901"/>
                </a:cubicBezTo>
                <a:cubicBezTo>
                  <a:pt x="1115475" y="509211"/>
                  <a:pt x="1220094" y="478056"/>
                  <a:pt x="1273535" y="481902"/>
                </a:cubicBezTo>
                <a:cubicBezTo>
                  <a:pt x="1348263" y="487287"/>
                  <a:pt x="1306144" y="467287"/>
                  <a:pt x="1293462" y="439595"/>
                </a:cubicBezTo>
                <a:cubicBezTo>
                  <a:pt x="1279875" y="409979"/>
                  <a:pt x="1320183" y="400749"/>
                  <a:pt x="1345545" y="406900"/>
                </a:cubicBezTo>
                <a:cubicBezTo>
                  <a:pt x="1442916" y="431133"/>
                  <a:pt x="1539834" y="388441"/>
                  <a:pt x="1640379" y="423057"/>
                </a:cubicBezTo>
                <a:cubicBezTo>
                  <a:pt x="1615015" y="337670"/>
                  <a:pt x="1560215" y="300363"/>
                  <a:pt x="1445634" y="288439"/>
                </a:cubicBezTo>
                <a:cubicBezTo>
                  <a:pt x="1402608" y="283826"/>
                  <a:pt x="1357773" y="290748"/>
                  <a:pt x="1320636" y="266131"/>
                </a:cubicBezTo>
                <a:cubicBezTo>
                  <a:pt x="1299349" y="251902"/>
                  <a:pt x="1275346" y="234978"/>
                  <a:pt x="1292104" y="208824"/>
                </a:cubicBezTo>
                <a:cubicBezTo>
                  <a:pt x="1303877" y="190363"/>
                  <a:pt x="1329242" y="190363"/>
                  <a:pt x="1350074" y="196517"/>
                </a:cubicBezTo>
                <a:cubicBezTo>
                  <a:pt x="1443371" y="223826"/>
                  <a:pt x="1540741" y="233825"/>
                  <a:pt x="1638113" y="243826"/>
                </a:cubicBezTo>
                <a:cubicBezTo>
                  <a:pt x="1653059" y="245364"/>
                  <a:pt x="1669814" y="250365"/>
                  <a:pt x="1686573" y="224977"/>
                </a:cubicBezTo>
                <a:cubicBezTo>
                  <a:pt x="1504511" y="183824"/>
                  <a:pt x="1331505" y="125362"/>
                  <a:pt x="1144459" y="102670"/>
                </a:cubicBezTo>
                <a:cubicBezTo>
                  <a:pt x="1147177" y="91900"/>
                  <a:pt x="1149896" y="81131"/>
                  <a:pt x="1152614" y="70362"/>
                </a:cubicBezTo>
                <a:cubicBezTo>
                  <a:pt x="1298896" y="85746"/>
                  <a:pt x="1445182" y="101131"/>
                  <a:pt x="1629961" y="120363"/>
                </a:cubicBezTo>
                <a:cubicBezTo>
                  <a:pt x="1516284" y="59207"/>
                  <a:pt x="1408951" y="79594"/>
                  <a:pt x="1324712" y="25362"/>
                </a:cubicBezTo>
                <a:cubicBezTo>
                  <a:pt x="1340563" y="4786"/>
                  <a:pt x="1359698" y="-407"/>
                  <a:pt x="1379513" y="25"/>
                </a:cubicBezTo>
                <a:close/>
              </a:path>
            </a:pathLst>
          </a:custGeom>
        </p:spPr>
      </p:pic>
    </p:spTree>
    <p:extLst>
      <p:ext uri="{BB962C8B-B14F-4D97-AF65-F5344CB8AC3E}">
        <p14:creationId xmlns:p14="http://schemas.microsoft.com/office/powerpoint/2010/main" val="3070530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10E777-A30D-85AA-BE6C-5A63CA689FFA}"/>
              </a:ext>
            </a:extLst>
          </p:cNvPr>
          <p:cNvSpPr>
            <a:spLocks noGrp="1"/>
          </p:cNvSpPr>
          <p:nvPr>
            <p:ph type="ctrTitle"/>
          </p:nvPr>
        </p:nvSpPr>
        <p:spPr>
          <a:xfrm>
            <a:off x="965200" y="1383527"/>
            <a:ext cx="6117158" cy="4175166"/>
          </a:xfrm>
        </p:spPr>
        <p:txBody>
          <a:bodyPr anchor="ctr">
            <a:normAutofit fontScale="90000"/>
          </a:bodyPr>
          <a:lstStyle/>
          <a:p>
            <a:pPr algn="r"/>
            <a:r>
              <a:rPr lang="en-US" sz="8200" dirty="0"/>
              <a:t>HOW DO WE SHARE OUR FAITH IN A SKEPTICAL CULTURE? </a:t>
            </a:r>
          </a:p>
        </p:txBody>
      </p:sp>
      <p:cxnSp>
        <p:nvCxnSpPr>
          <p:cNvPr id="13" name="Straight Connector 12">
            <a:extLst>
              <a:ext uri="{FF2B5EF4-FFF2-40B4-BE49-F238E27FC236}">
                <a16:creationId xmlns:a16="http://schemas.microsoft.com/office/drawing/2014/main" id="{BDF0D3DE-EC74-4C9F-AFA1-DC5CE5236B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67399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icture 4" descr="A person reading a book&#10;&#10;Description automatically generated">
            <a:extLst>
              <a:ext uri="{FF2B5EF4-FFF2-40B4-BE49-F238E27FC236}">
                <a16:creationId xmlns:a16="http://schemas.microsoft.com/office/drawing/2014/main" id="{98C27B5B-40CD-BDD1-C567-6EDCD7F9967F}"/>
              </a:ext>
            </a:extLst>
          </p:cNvPr>
          <p:cNvPicPr>
            <a:picLocks noChangeAspect="1"/>
          </p:cNvPicPr>
          <p:nvPr/>
        </p:nvPicPr>
        <p:blipFill rotWithShape="1">
          <a:blip r:embed="rId2"/>
          <a:srcRect t="1826" r="-1" b="17555"/>
          <a:stretch/>
        </p:blipFill>
        <p:spPr>
          <a:xfrm>
            <a:off x="321733" y="321733"/>
            <a:ext cx="11548534" cy="6214534"/>
          </a:xfrm>
          <a:prstGeom prst="rect">
            <a:avLst/>
          </a:prstGeom>
        </p:spPr>
      </p:pic>
    </p:spTree>
    <p:extLst>
      <p:ext uri="{BB962C8B-B14F-4D97-AF65-F5344CB8AC3E}">
        <p14:creationId xmlns:p14="http://schemas.microsoft.com/office/powerpoint/2010/main" val="679469073"/>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8839D6-1B01-3A64-DCEE-8049C2750725}"/>
              </a:ext>
            </a:extLst>
          </p:cNvPr>
          <p:cNvPicPr>
            <a:picLocks noChangeAspect="1"/>
          </p:cNvPicPr>
          <p:nvPr/>
        </p:nvPicPr>
        <p:blipFill rotWithShape="1">
          <a:blip r:embed="rId2"/>
          <a:srcRect r="-1" b="22571"/>
          <a:stretch/>
        </p:blipFill>
        <p:spPr>
          <a:xfrm>
            <a:off x="321733" y="321733"/>
            <a:ext cx="11548534" cy="6214534"/>
          </a:xfrm>
          <a:prstGeom prst="rect">
            <a:avLst/>
          </a:prstGeom>
        </p:spPr>
      </p:pic>
      <p:sp>
        <p:nvSpPr>
          <p:cNvPr id="6" name="Oval 5">
            <a:extLst>
              <a:ext uri="{FF2B5EF4-FFF2-40B4-BE49-F238E27FC236}">
                <a16:creationId xmlns:a16="http://schemas.microsoft.com/office/drawing/2014/main" id="{F32EB607-6C84-67EF-506C-6FF235E8F9F3}"/>
              </a:ext>
            </a:extLst>
          </p:cNvPr>
          <p:cNvSpPr/>
          <p:nvPr/>
        </p:nvSpPr>
        <p:spPr>
          <a:xfrm>
            <a:off x="9662984" y="951470"/>
            <a:ext cx="1902940" cy="185351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3744288"/>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A58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toy figure holding a magnifying glass&#10;&#10;Description automatically generated with low confidence">
            <a:extLst>
              <a:ext uri="{FF2B5EF4-FFF2-40B4-BE49-F238E27FC236}">
                <a16:creationId xmlns:a16="http://schemas.microsoft.com/office/drawing/2014/main" id="{7DD2963B-2767-8084-E7EF-B4B56CF3BD13}"/>
              </a:ext>
            </a:extLst>
          </p:cNvPr>
          <p:cNvPicPr>
            <a:picLocks noChangeAspect="1"/>
          </p:cNvPicPr>
          <p:nvPr/>
        </p:nvPicPr>
        <p:blipFill>
          <a:blip r:embed="rId2"/>
          <a:stretch>
            <a:fillRect/>
          </a:stretch>
        </p:blipFill>
        <p:spPr>
          <a:xfrm>
            <a:off x="2903412" y="643467"/>
            <a:ext cx="6385175" cy="5571066"/>
          </a:xfrm>
          <a:prstGeom prst="rect">
            <a:avLst/>
          </a:prstGeom>
        </p:spPr>
      </p:pic>
    </p:spTree>
    <p:extLst>
      <p:ext uri="{BB962C8B-B14F-4D97-AF65-F5344CB8AC3E}">
        <p14:creationId xmlns:p14="http://schemas.microsoft.com/office/powerpoint/2010/main" val="40518536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 name="Picture 2" descr="A picture containing person, person, indoor&#10;&#10;Description automatically generated">
            <a:extLst>
              <a:ext uri="{FF2B5EF4-FFF2-40B4-BE49-F238E27FC236}">
                <a16:creationId xmlns:a16="http://schemas.microsoft.com/office/drawing/2014/main" id="{25E24F19-720C-C2CD-B38E-E5FA6317EE6A}"/>
              </a:ext>
            </a:extLst>
          </p:cNvPr>
          <p:cNvPicPr>
            <a:picLocks noChangeAspect="1"/>
          </p:cNvPicPr>
          <p:nvPr/>
        </p:nvPicPr>
        <p:blipFill rotWithShape="1">
          <a:blip r:embed="rId2"/>
          <a:srcRect r="-1" b="18155"/>
          <a:stretch/>
        </p:blipFill>
        <p:spPr>
          <a:xfrm>
            <a:off x="321733" y="321733"/>
            <a:ext cx="11548534" cy="6214534"/>
          </a:xfrm>
          <a:prstGeom prst="rect">
            <a:avLst/>
          </a:prstGeom>
        </p:spPr>
      </p:pic>
    </p:spTree>
    <p:extLst>
      <p:ext uri="{BB962C8B-B14F-4D97-AF65-F5344CB8AC3E}">
        <p14:creationId xmlns:p14="http://schemas.microsoft.com/office/powerpoint/2010/main" val="2189457463"/>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DAD86CA-8235-409B-982B-5E7A033E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F234FBA-3501-47B4-AE0C-AA4AFBC8F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187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B5EF893B-0491-416E-9D33-BADE96007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1"/>
            <a:ext cx="10999072" cy="539995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imeline&#10;&#10;Description automatically generated">
            <a:extLst>
              <a:ext uri="{FF2B5EF4-FFF2-40B4-BE49-F238E27FC236}">
                <a16:creationId xmlns:a16="http://schemas.microsoft.com/office/drawing/2014/main" id="{8DA71CE2-DD50-17D7-D3C5-C73A818EF985}"/>
              </a:ext>
            </a:extLst>
          </p:cNvPr>
          <p:cNvPicPr>
            <a:picLocks noChangeAspect="1"/>
          </p:cNvPicPr>
          <p:nvPr/>
        </p:nvPicPr>
        <p:blipFill rotWithShape="1">
          <a:blip r:embed="rId2"/>
          <a:srcRect l="1066" r="-1" b="-1"/>
          <a:stretch/>
        </p:blipFill>
        <p:spPr>
          <a:xfrm>
            <a:off x="838200" y="754148"/>
            <a:ext cx="10515600" cy="4995575"/>
          </a:xfrm>
          <a:prstGeom prst="rect">
            <a:avLst/>
          </a:prstGeom>
        </p:spPr>
      </p:pic>
      <p:cxnSp>
        <p:nvCxnSpPr>
          <p:cNvPr id="23" name="Straight Connector 22">
            <a:extLst>
              <a:ext uri="{FF2B5EF4-FFF2-40B4-BE49-F238E27FC236}">
                <a16:creationId xmlns:a16="http://schemas.microsoft.com/office/drawing/2014/main" id="{469F4FF8-F8B0-4630-BA1B-0D8B324CD5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29769"/>
            <a:ext cx="11000232"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10910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in a white shirt&#10;&#10;Description automatically generated with medium confidence">
            <a:extLst>
              <a:ext uri="{FF2B5EF4-FFF2-40B4-BE49-F238E27FC236}">
                <a16:creationId xmlns:a16="http://schemas.microsoft.com/office/drawing/2014/main" id="{9A8677B6-D0A1-67C3-2042-7184A185879A}"/>
              </a:ext>
            </a:extLst>
          </p:cNvPr>
          <p:cNvPicPr>
            <a:picLocks noChangeAspect="1"/>
          </p:cNvPicPr>
          <p:nvPr/>
        </p:nvPicPr>
        <p:blipFill rotWithShape="1">
          <a:blip r:embed="rId2"/>
          <a:srcRect b="12527"/>
          <a:stretch/>
        </p:blipFill>
        <p:spPr>
          <a:xfrm>
            <a:off x="457200" y="457200"/>
            <a:ext cx="11277600" cy="5943600"/>
          </a:xfrm>
          <a:prstGeom prst="rect">
            <a:avLst/>
          </a:prstGeom>
        </p:spPr>
      </p:pic>
    </p:spTree>
    <p:extLst>
      <p:ext uri="{BB962C8B-B14F-4D97-AF65-F5344CB8AC3E}">
        <p14:creationId xmlns:p14="http://schemas.microsoft.com/office/powerpoint/2010/main" val="1852351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 name="Picture 2" descr="A green sign with white text&#10;&#10;Description automatically generated with low confidence">
            <a:extLst>
              <a:ext uri="{FF2B5EF4-FFF2-40B4-BE49-F238E27FC236}">
                <a16:creationId xmlns:a16="http://schemas.microsoft.com/office/drawing/2014/main" id="{3B6C7412-5179-73C1-AEEC-F0823C0E07CE}"/>
              </a:ext>
            </a:extLst>
          </p:cNvPr>
          <p:cNvPicPr>
            <a:picLocks noChangeAspect="1"/>
          </p:cNvPicPr>
          <p:nvPr/>
        </p:nvPicPr>
        <p:blipFill rotWithShape="1">
          <a:blip r:embed="rId2"/>
          <a:srcRect l="687" r="1752"/>
          <a:stretch/>
        </p:blipFill>
        <p:spPr>
          <a:xfrm>
            <a:off x="321733" y="321733"/>
            <a:ext cx="11548534" cy="6214534"/>
          </a:xfrm>
          <a:prstGeom prst="rect">
            <a:avLst/>
          </a:prstGeom>
        </p:spPr>
      </p:pic>
    </p:spTree>
    <p:extLst>
      <p:ext uri="{BB962C8B-B14F-4D97-AF65-F5344CB8AC3E}">
        <p14:creationId xmlns:p14="http://schemas.microsoft.com/office/powerpoint/2010/main" val="3412908676"/>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76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wearing glasses and a tie&#10;&#10;Description automatically generated with medium confidence">
            <a:extLst>
              <a:ext uri="{FF2B5EF4-FFF2-40B4-BE49-F238E27FC236}">
                <a16:creationId xmlns:a16="http://schemas.microsoft.com/office/drawing/2014/main" id="{A9B4173E-D62D-1BB2-B67D-564919B5BA79}"/>
              </a:ext>
            </a:extLst>
          </p:cNvPr>
          <p:cNvPicPr>
            <a:picLocks noChangeAspect="1"/>
          </p:cNvPicPr>
          <p:nvPr/>
        </p:nvPicPr>
        <p:blipFill rotWithShape="1">
          <a:blip r:embed="rId2"/>
          <a:srcRect b="881"/>
          <a:stretch/>
        </p:blipFill>
        <p:spPr>
          <a:xfrm>
            <a:off x="1143943" y="643467"/>
            <a:ext cx="9904113" cy="5571066"/>
          </a:xfrm>
          <a:prstGeom prst="rect">
            <a:avLst/>
          </a:prstGeom>
        </p:spPr>
      </p:pic>
    </p:spTree>
    <p:extLst>
      <p:ext uri="{BB962C8B-B14F-4D97-AF65-F5344CB8AC3E}">
        <p14:creationId xmlns:p14="http://schemas.microsoft.com/office/powerpoint/2010/main" val="13020150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10E777-A30D-85AA-BE6C-5A63CA689FFA}"/>
              </a:ext>
            </a:extLst>
          </p:cNvPr>
          <p:cNvSpPr>
            <a:spLocks noGrp="1"/>
          </p:cNvSpPr>
          <p:nvPr>
            <p:ph type="ctrTitle"/>
          </p:nvPr>
        </p:nvSpPr>
        <p:spPr>
          <a:xfrm>
            <a:off x="1399544" y="2190097"/>
            <a:ext cx="9231410" cy="3986340"/>
          </a:xfrm>
        </p:spPr>
        <p:txBody>
          <a:bodyPr anchor="b">
            <a:noAutofit/>
          </a:bodyPr>
          <a:lstStyle/>
          <a:p>
            <a:pPr algn="l"/>
            <a:r>
              <a:rPr lang="en-US" sz="3600" b="1" dirty="0">
                <a:effectLst/>
                <a:latin typeface="+mn-lt"/>
              </a:rPr>
              <a:t>Public faith is about authentic relationships and getting out of our own social and spiritual comfort zones. </a:t>
            </a:r>
            <a:br>
              <a:rPr lang="en-US" sz="3600" b="1" dirty="0">
                <a:effectLst/>
                <a:latin typeface="+mn-lt"/>
              </a:rPr>
            </a:br>
            <a:br>
              <a:rPr lang="en-US" sz="3600" b="1" dirty="0">
                <a:effectLst/>
                <a:latin typeface="+mn-lt"/>
              </a:rPr>
            </a:br>
            <a:r>
              <a:rPr lang="en-US" sz="3600" b="1" dirty="0">
                <a:effectLst/>
                <a:latin typeface="+mn-lt"/>
              </a:rPr>
              <a:t>Ultimately, public faith is trusting the Holy Spirit to do the evangelistic work through us in our relationships. </a:t>
            </a:r>
            <a:br>
              <a:rPr lang="en-US" sz="3600" b="1" dirty="0">
                <a:effectLst/>
                <a:latin typeface="+mn-lt"/>
              </a:rPr>
            </a:br>
            <a:br>
              <a:rPr lang="en-US" sz="3600" b="1" dirty="0">
                <a:effectLst/>
                <a:latin typeface="+mn-lt"/>
              </a:rPr>
            </a:br>
            <a:r>
              <a:rPr lang="en-US" sz="3600" b="1" dirty="0">
                <a:effectLst/>
                <a:latin typeface="+mn-lt"/>
              </a:rPr>
              <a:t>While many of us identify as secluded or private, our prayer and desire is that we all become more public with our faith.</a:t>
            </a:r>
            <a:endParaRPr lang="en-US" sz="3600" dirty="0">
              <a:latin typeface="+mn-lt"/>
            </a:endParaRPr>
          </a:p>
        </p:txBody>
      </p:sp>
    </p:spTree>
    <p:extLst>
      <p:ext uri="{BB962C8B-B14F-4D97-AF65-F5344CB8AC3E}">
        <p14:creationId xmlns:p14="http://schemas.microsoft.com/office/powerpoint/2010/main" val="42199897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erson with his hand on his face&#10;&#10;Description automatically generated with low confidence">
            <a:extLst>
              <a:ext uri="{FF2B5EF4-FFF2-40B4-BE49-F238E27FC236}">
                <a16:creationId xmlns:a16="http://schemas.microsoft.com/office/drawing/2014/main" id="{CB8172AD-37B5-0E6A-B65C-2ACE20BDE040}"/>
              </a:ext>
            </a:extLst>
          </p:cNvPr>
          <p:cNvPicPr>
            <a:picLocks noChangeAspect="1"/>
          </p:cNvPicPr>
          <p:nvPr/>
        </p:nvPicPr>
        <p:blipFill rotWithShape="1">
          <a:blip r:embed="rId2"/>
          <a:srcRect t="11757" b="3672"/>
          <a:stretch/>
        </p:blipFill>
        <p:spPr>
          <a:xfrm>
            <a:off x="20" y="1282"/>
            <a:ext cx="12191980" cy="6856718"/>
          </a:xfrm>
          <a:prstGeom prst="rect">
            <a:avLst/>
          </a:prstGeom>
        </p:spPr>
      </p:pic>
    </p:spTree>
    <p:extLst>
      <p:ext uri="{BB962C8B-B14F-4D97-AF65-F5344CB8AC3E}">
        <p14:creationId xmlns:p14="http://schemas.microsoft.com/office/powerpoint/2010/main" val="27881141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226</TotalTime>
  <Words>191</Words>
  <Application>Microsoft Macintosh PowerPoint</Application>
  <PresentationFormat>Widescreen</PresentationFormat>
  <Paragraphs>15</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Calibri Light</vt:lpstr>
      <vt:lpstr>Office Theme</vt:lpstr>
      <vt:lpstr>Sharing Faith in a Skeptical Culture</vt:lpstr>
      <vt:lpstr>21 Books You Don’t Have to Read</vt:lpstr>
      <vt:lpstr>PowerPoint Presentation</vt:lpstr>
      <vt:lpstr>PowerPoint Presentation</vt:lpstr>
      <vt:lpstr>PowerPoint Presentation</vt:lpstr>
      <vt:lpstr>PowerPoint Presentation</vt:lpstr>
      <vt:lpstr>PowerPoint Presentation</vt:lpstr>
      <vt:lpstr>PowerPoint Presentation</vt:lpstr>
      <vt:lpstr>ONE IN FOUR AMERICANS ARE PRACTICING CHRISTIANS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God loves each of us as if there were only one of us.   -- Augustine </vt:lpstr>
      <vt:lpstr>PowerPoint Presentation</vt:lpstr>
      <vt:lpstr>PowerPoint Presentation</vt:lpstr>
      <vt:lpstr>EVANGELISTIC UNFRUITFULNESS</vt:lpstr>
      <vt:lpstr>PowerPoint Presentation</vt:lpstr>
      <vt:lpstr>PowerPoint Presentation</vt:lpstr>
      <vt:lpstr>PowerPoint Presentation</vt:lpstr>
      <vt:lpstr>PowerPoint Presentation</vt:lpstr>
      <vt:lpstr>PowerPoint Presentation</vt:lpstr>
      <vt:lpstr>WHY BE PUBLIC WITH OUR FAITH?</vt:lpstr>
      <vt:lpstr>PowerPoint Presentation</vt:lpstr>
      <vt:lpstr>PowerPoint Presentation</vt:lpstr>
      <vt:lpstr>PowerPoint Presentation</vt:lpstr>
      <vt:lpstr>HOW DO WE SHARE OUR FAITH IN A SKEPTICAL CULTURE?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Public faith is about authentic relationships and getting out of our own social and spiritual comfort zones.   Ultimately, public faith is trusting the Holy Spirit to do the evangelistic work through us in our relationships.   While many of us identify as secluded or private, our prayer and desire is that we all become more public with our faith.</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Lance Watson</dc:creator>
  <cp:lastModifiedBy>Lance Watson</cp:lastModifiedBy>
  <cp:revision>17</cp:revision>
  <dcterms:created xsi:type="dcterms:W3CDTF">2022-10-05T16:14:10Z</dcterms:created>
  <dcterms:modified xsi:type="dcterms:W3CDTF">2022-10-13T14:58:50Z</dcterms:modified>
</cp:coreProperties>
</file>