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5143500" type="screen16x9"/>
  <p:notesSz cx="6858000" cy="9144000"/>
  <p:embeddedFontLst>
    <p:embeddedFont>
      <p:font typeface="Roboto" charset="0"/>
      <p:regular r:id="rId17"/>
      <p:bold r:id="rId18"/>
      <p:italic r:id="rId19"/>
      <p:boldItalic r:id="rId20"/>
    </p:embeddedFont>
    <p:embeddedFont>
      <p:font typeface="Pristina" pitchFamily="66" charset="0"/>
      <p:regular r:id="rId21"/>
    </p:embeddedFont>
    <p:embeddedFont>
      <p:font typeface="Arial Narrow" pitchFamily="34" charset="0"/>
      <p:regular r:id="rId22"/>
      <p:bold r:id="rId23"/>
      <p:italic r:id="rId24"/>
      <p:boldItalic r:id="rId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p:cViewPr varScale="1">
        <p:scale>
          <a:sx n="163" d="100"/>
          <a:sy n="163" d="100"/>
        </p:scale>
        <p:origin x="-144" y="-96"/>
      </p:cViewPr>
      <p:guideLst>
        <p:guide orient="horz" pos="162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font" Target="fonts/font9.fntdata"/><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1661874d193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1661874d19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1661874d193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1661874d193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1661874d193_0_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1661874d193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1661874d193_0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1661874d193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1661874d193_1_16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1661874d193_1_1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1661874d193_0_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1661874d193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1665c0cb6d2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1665c0cb6d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1661874d193_0_2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1661874d193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1665c0cb6d2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1665c0cb6d2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1661874d193_0_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 name="Google Shape;143;g1661874d193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1661874d193_0_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1661874d193_0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1661874d193_1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1661874d193_1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1661874d193_1_17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 name="Google Shape;161;g1661874d193_1_1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9"/>
        <p:cNvGrpSpPr/>
        <p:nvPr/>
      </p:nvGrpSpPr>
      <p:grpSpPr>
        <a:xfrm>
          <a:off x="0" y="0"/>
          <a:ext cx="0" cy="0"/>
          <a:chOff x="0" y="0"/>
          <a:chExt cx="0" cy="0"/>
        </a:xfrm>
      </p:grpSpPr>
      <p:grpSp>
        <p:nvGrpSpPr>
          <p:cNvPr id="10" name="Google Shape;10;p2"/>
          <p:cNvGrpSpPr/>
          <p:nvPr/>
        </p:nvGrpSpPr>
        <p:grpSpPr>
          <a:xfrm>
            <a:off x="6098378" y="5"/>
            <a:ext cx="3045625" cy="2030570"/>
            <a:chOff x="6098378" y="5"/>
            <a:chExt cx="3045625" cy="2030570"/>
          </a:xfrm>
        </p:grpSpPr>
        <p:sp>
          <p:nvSpPr>
            <p:cNvPr id="11" name="Google Shape;11;p2"/>
            <p:cNvSpPr/>
            <p:nvPr/>
          </p:nvSpPr>
          <p:spPr>
            <a:xfrm>
              <a:off x="8128803" y="16"/>
              <a:ext cx="1015200" cy="10152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flipH="1">
              <a:off x="7113463" y="5"/>
              <a:ext cx="1015200" cy="1015200"/>
            </a:xfrm>
            <a:prstGeom prst="rtTriangl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rot="10800000" flipH="1">
              <a:off x="7113588" y="107"/>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rot="10800000">
              <a:off x="6098378" y="97"/>
              <a:ext cx="1015200" cy="10152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rot="10800000">
              <a:off x="8128789" y="1015375"/>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 name="Google Shape;16;p2"/>
          <p:cNvSpPr txBox="1">
            <a:spLocks noGrp="1"/>
          </p:cNvSpPr>
          <p:nvPr>
            <p:ph type="ctrTitle"/>
          </p:nvPr>
        </p:nvSpPr>
        <p:spPr>
          <a:xfrm>
            <a:off x="598100" y="1775222"/>
            <a:ext cx="8222100" cy="838800"/>
          </a:xfrm>
          <a:prstGeom prst="rect">
            <a:avLst/>
          </a:prstGeom>
        </p:spPr>
        <p:txBody>
          <a:bodyPr spcFirstLastPara="1" wrap="square" lIns="91425" tIns="91425" rIns="91425" bIns="91425" anchor="b" anchorCtr="0">
            <a:normAutofit/>
          </a:bodyPr>
          <a:lstStyle>
            <a:lvl1pPr lvl="0">
              <a:spcBef>
                <a:spcPts val="0"/>
              </a:spcBef>
              <a:spcAft>
                <a:spcPts val="0"/>
              </a:spcAft>
              <a:buClr>
                <a:schemeClr val="lt1"/>
              </a:buClr>
              <a:buSzPts val="4200"/>
              <a:buNone/>
              <a:defRPr sz="4200">
                <a:solidFill>
                  <a:schemeClr val="lt1"/>
                </a:solidFill>
              </a:defRPr>
            </a:lvl1pPr>
            <a:lvl2pPr lvl="1">
              <a:spcBef>
                <a:spcPts val="0"/>
              </a:spcBef>
              <a:spcAft>
                <a:spcPts val="0"/>
              </a:spcAft>
              <a:buClr>
                <a:schemeClr val="lt1"/>
              </a:buClr>
              <a:buSzPts val="4200"/>
              <a:buNone/>
              <a:defRPr sz="4200">
                <a:solidFill>
                  <a:schemeClr val="lt1"/>
                </a:solidFill>
              </a:defRPr>
            </a:lvl2pPr>
            <a:lvl3pPr lvl="2">
              <a:spcBef>
                <a:spcPts val="0"/>
              </a:spcBef>
              <a:spcAft>
                <a:spcPts val="0"/>
              </a:spcAft>
              <a:buClr>
                <a:schemeClr val="lt1"/>
              </a:buClr>
              <a:buSzPts val="4200"/>
              <a:buNone/>
              <a:defRPr sz="4200">
                <a:solidFill>
                  <a:schemeClr val="lt1"/>
                </a:solidFill>
              </a:defRPr>
            </a:lvl3pPr>
            <a:lvl4pPr lvl="3">
              <a:spcBef>
                <a:spcPts val="0"/>
              </a:spcBef>
              <a:spcAft>
                <a:spcPts val="0"/>
              </a:spcAft>
              <a:buClr>
                <a:schemeClr val="lt1"/>
              </a:buClr>
              <a:buSzPts val="4200"/>
              <a:buNone/>
              <a:defRPr sz="4200">
                <a:solidFill>
                  <a:schemeClr val="lt1"/>
                </a:solidFill>
              </a:defRPr>
            </a:lvl4pPr>
            <a:lvl5pPr lvl="4">
              <a:spcBef>
                <a:spcPts val="0"/>
              </a:spcBef>
              <a:spcAft>
                <a:spcPts val="0"/>
              </a:spcAft>
              <a:buClr>
                <a:schemeClr val="lt1"/>
              </a:buClr>
              <a:buSzPts val="4200"/>
              <a:buNone/>
              <a:defRPr sz="4200">
                <a:solidFill>
                  <a:schemeClr val="lt1"/>
                </a:solidFill>
              </a:defRPr>
            </a:lvl5pPr>
            <a:lvl6pPr lvl="5">
              <a:spcBef>
                <a:spcPts val="0"/>
              </a:spcBef>
              <a:spcAft>
                <a:spcPts val="0"/>
              </a:spcAft>
              <a:buClr>
                <a:schemeClr val="lt1"/>
              </a:buClr>
              <a:buSzPts val="4200"/>
              <a:buNone/>
              <a:defRPr sz="4200">
                <a:solidFill>
                  <a:schemeClr val="lt1"/>
                </a:solidFill>
              </a:defRPr>
            </a:lvl6pPr>
            <a:lvl7pPr lvl="6">
              <a:spcBef>
                <a:spcPts val="0"/>
              </a:spcBef>
              <a:spcAft>
                <a:spcPts val="0"/>
              </a:spcAft>
              <a:buClr>
                <a:schemeClr val="lt1"/>
              </a:buClr>
              <a:buSzPts val="4200"/>
              <a:buNone/>
              <a:defRPr sz="4200">
                <a:solidFill>
                  <a:schemeClr val="lt1"/>
                </a:solidFill>
              </a:defRPr>
            </a:lvl7pPr>
            <a:lvl8pPr lvl="7">
              <a:spcBef>
                <a:spcPts val="0"/>
              </a:spcBef>
              <a:spcAft>
                <a:spcPts val="0"/>
              </a:spcAft>
              <a:buClr>
                <a:schemeClr val="lt1"/>
              </a:buClr>
              <a:buSzPts val="4200"/>
              <a:buNone/>
              <a:defRPr sz="4200">
                <a:solidFill>
                  <a:schemeClr val="lt1"/>
                </a:solidFill>
              </a:defRPr>
            </a:lvl8pPr>
            <a:lvl9pPr lvl="8">
              <a:spcBef>
                <a:spcPts val="0"/>
              </a:spcBef>
              <a:spcAft>
                <a:spcPts val="0"/>
              </a:spcAft>
              <a:buClr>
                <a:schemeClr val="lt1"/>
              </a:buClr>
              <a:buSzPts val="4200"/>
              <a:buNone/>
              <a:defRPr sz="4200">
                <a:solidFill>
                  <a:schemeClr val="lt1"/>
                </a:solidFill>
              </a:defRPr>
            </a:lvl9pPr>
          </a:lstStyle>
          <a:p>
            <a:endParaRPr/>
          </a:p>
        </p:txBody>
      </p:sp>
      <p:sp>
        <p:nvSpPr>
          <p:cNvPr id="17" name="Google Shape;17;p2"/>
          <p:cNvSpPr txBox="1">
            <a:spLocks noGrp="1"/>
          </p:cNvSpPr>
          <p:nvPr>
            <p:ph type="subTitle" idx="1"/>
          </p:nvPr>
        </p:nvSpPr>
        <p:spPr>
          <a:xfrm>
            <a:off x="598088" y="2715913"/>
            <a:ext cx="8222100" cy="4329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lt1"/>
              </a:buClr>
              <a:buSzPts val="2100"/>
              <a:buNone/>
              <a:defRPr sz="2100">
                <a:solidFill>
                  <a:schemeClr val="lt1"/>
                </a:solidFill>
              </a:defRPr>
            </a:lvl1pPr>
            <a:lvl2pPr lvl="1">
              <a:lnSpc>
                <a:spcPct val="100000"/>
              </a:lnSpc>
              <a:spcBef>
                <a:spcPts val="0"/>
              </a:spcBef>
              <a:spcAft>
                <a:spcPts val="0"/>
              </a:spcAft>
              <a:buClr>
                <a:schemeClr val="lt1"/>
              </a:buClr>
              <a:buSzPts val="2100"/>
              <a:buNone/>
              <a:defRPr sz="2100">
                <a:solidFill>
                  <a:schemeClr val="lt1"/>
                </a:solidFill>
              </a:defRPr>
            </a:lvl2pPr>
            <a:lvl3pPr lvl="2">
              <a:lnSpc>
                <a:spcPct val="100000"/>
              </a:lnSpc>
              <a:spcBef>
                <a:spcPts val="0"/>
              </a:spcBef>
              <a:spcAft>
                <a:spcPts val="0"/>
              </a:spcAft>
              <a:buClr>
                <a:schemeClr val="lt1"/>
              </a:buClr>
              <a:buSzPts val="2100"/>
              <a:buNone/>
              <a:defRPr sz="2100">
                <a:solidFill>
                  <a:schemeClr val="lt1"/>
                </a:solidFill>
              </a:defRPr>
            </a:lvl3pPr>
            <a:lvl4pPr lvl="3">
              <a:lnSpc>
                <a:spcPct val="100000"/>
              </a:lnSpc>
              <a:spcBef>
                <a:spcPts val="0"/>
              </a:spcBef>
              <a:spcAft>
                <a:spcPts val="0"/>
              </a:spcAft>
              <a:buClr>
                <a:schemeClr val="lt1"/>
              </a:buClr>
              <a:buSzPts val="2100"/>
              <a:buNone/>
              <a:defRPr sz="2100">
                <a:solidFill>
                  <a:schemeClr val="lt1"/>
                </a:solidFill>
              </a:defRPr>
            </a:lvl4pPr>
            <a:lvl5pPr lvl="4">
              <a:lnSpc>
                <a:spcPct val="100000"/>
              </a:lnSpc>
              <a:spcBef>
                <a:spcPts val="0"/>
              </a:spcBef>
              <a:spcAft>
                <a:spcPts val="0"/>
              </a:spcAft>
              <a:buClr>
                <a:schemeClr val="lt1"/>
              </a:buClr>
              <a:buSzPts val="2100"/>
              <a:buNone/>
              <a:defRPr sz="2100">
                <a:solidFill>
                  <a:schemeClr val="lt1"/>
                </a:solidFill>
              </a:defRPr>
            </a:lvl5pPr>
            <a:lvl6pPr lvl="5">
              <a:lnSpc>
                <a:spcPct val="100000"/>
              </a:lnSpc>
              <a:spcBef>
                <a:spcPts val="0"/>
              </a:spcBef>
              <a:spcAft>
                <a:spcPts val="0"/>
              </a:spcAft>
              <a:buClr>
                <a:schemeClr val="lt1"/>
              </a:buClr>
              <a:buSzPts val="2100"/>
              <a:buNone/>
              <a:defRPr sz="2100">
                <a:solidFill>
                  <a:schemeClr val="lt1"/>
                </a:solidFill>
              </a:defRPr>
            </a:lvl6pPr>
            <a:lvl7pPr lvl="6">
              <a:lnSpc>
                <a:spcPct val="100000"/>
              </a:lnSpc>
              <a:spcBef>
                <a:spcPts val="0"/>
              </a:spcBef>
              <a:spcAft>
                <a:spcPts val="0"/>
              </a:spcAft>
              <a:buClr>
                <a:schemeClr val="lt1"/>
              </a:buClr>
              <a:buSzPts val="2100"/>
              <a:buNone/>
              <a:defRPr sz="2100">
                <a:solidFill>
                  <a:schemeClr val="lt1"/>
                </a:solidFill>
              </a:defRPr>
            </a:lvl7pPr>
            <a:lvl8pPr lvl="7">
              <a:lnSpc>
                <a:spcPct val="100000"/>
              </a:lnSpc>
              <a:spcBef>
                <a:spcPts val="0"/>
              </a:spcBef>
              <a:spcAft>
                <a:spcPts val="0"/>
              </a:spcAft>
              <a:buClr>
                <a:schemeClr val="lt1"/>
              </a:buClr>
              <a:buSzPts val="2100"/>
              <a:buNone/>
              <a:defRPr sz="2100">
                <a:solidFill>
                  <a:schemeClr val="lt1"/>
                </a:solidFill>
              </a:defRPr>
            </a:lvl8pPr>
            <a:lvl9pPr lvl="8">
              <a:lnSpc>
                <a:spcPct val="100000"/>
              </a:lnSpc>
              <a:spcBef>
                <a:spcPts val="0"/>
              </a:spcBef>
              <a:spcAft>
                <a:spcPts val="0"/>
              </a:spcAft>
              <a:buClr>
                <a:schemeClr val="lt1"/>
              </a:buClr>
              <a:buSzPts val="2100"/>
              <a:buNone/>
              <a:defRPr sz="2100">
                <a:solidFill>
                  <a:schemeClr val="lt1"/>
                </a:solidFill>
              </a:defRPr>
            </a:lvl9pPr>
          </a:lstStyle>
          <a:p>
            <a:endParaRPr/>
          </a:p>
        </p:txBody>
      </p:sp>
      <p:sp>
        <p:nvSpPr>
          <p:cNvPr id="18" name="Google Shape;18;p2"/>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9"/>
        <p:cNvGrpSpPr/>
        <p:nvPr/>
      </p:nvGrpSpPr>
      <p:grpSpPr>
        <a:xfrm>
          <a:off x="0" y="0"/>
          <a:ext cx="0" cy="0"/>
          <a:chOff x="0" y="0"/>
          <a:chExt cx="0" cy="0"/>
        </a:xfrm>
      </p:grpSpPr>
      <p:grpSp>
        <p:nvGrpSpPr>
          <p:cNvPr id="20" name="Google Shape;20;p3"/>
          <p:cNvGrpSpPr/>
          <p:nvPr/>
        </p:nvGrpSpPr>
        <p:grpSpPr>
          <a:xfrm>
            <a:off x="6098378" y="5"/>
            <a:ext cx="3045625" cy="2030570"/>
            <a:chOff x="6098378" y="5"/>
            <a:chExt cx="3045625" cy="2030570"/>
          </a:xfrm>
        </p:grpSpPr>
        <p:sp>
          <p:nvSpPr>
            <p:cNvPr id="21" name="Google Shape;21;p3"/>
            <p:cNvSpPr/>
            <p:nvPr/>
          </p:nvSpPr>
          <p:spPr>
            <a:xfrm>
              <a:off x="8128803" y="16"/>
              <a:ext cx="1015200" cy="10152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3"/>
            <p:cNvSpPr/>
            <p:nvPr/>
          </p:nvSpPr>
          <p:spPr>
            <a:xfrm flipH="1">
              <a:off x="7113463" y="5"/>
              <a:ext cx="1015200" cy="1015200"/>
            </a:xfrm>
            <a:prstGeom prst="rtTriangl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3"/>
            <p:cNvSpPr/>
            <p:nvPr/>
          </p:nvSpPr>
          <p:spPr>
            <a:xfrm rot="10800000" flipH="1">
              <a:off x="7113588" y="107"/>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3"/>
            <p:cNvSpPr/>
            <p:nvPr/>
          </p:nvSpPr>
          <p:spPr>
            <a:xfrm rot="10800000">
              <a:off x="6098378" y="97"/>
              <a:ext cx="1015200" cy="10152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3"/>
            <p:cNvSpPr/>
            <p:nvPr/>
          </p:nvSpPr>
          <p:spPr>
            <a:xfrm rot="10800000">
              <a:off x="8128789" y="1015375"/>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6" name="Google Shape;26;p3"/>
          <p:cNvSpPr txBox="1">
            <a:spLocks noGrp="1"/>
          </p:cNvSpPr>
          <p:nvPr>
            <p:ph type="title"/>
          </p:nvPr>
        </p:nvSpPr>
        <p:spPr>
          <a:xfrm>
            <a:off x="598100" y="2152347"/>
            <a:ext cx="8222100" cy="8388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4200"/>
              <a:buNone/>
              <a:defRPr sz="4200">
                <a:solidFill>
                  <a:schemeClr val="lt1"/>
                </a:solidFill>
              </a:defRPr>
            </a:lvl1pPr>
            <a:lvl2pPr lvl="1">
              <a:spcBef>
                <a:spcPts val="0"/>
              </a:spcBef>
              <a:spcAft>
                <a:spcPts val="0"/>
              </a:spcAft>
              <a:buClr>
                <a:schemeClr val="lt1"/>
              </a:buClr>
              <a:buSzPts val="4200"/>
              <a:buNone/>
              <a:defRPr sz="4200">
                <a:solidFill>
                  <a:schemeClr val="lt1"/>
                </a:solidFill>
              </a:defRPr>
            </a:lvl2pPr>
            <a:lvl3pPr lvl="2">
              <a:spcBef>
                <a:spcPts val="0"/>
              </a:spcBef>
              <a:spcAft>
                <a:spcPts val="0"/>
              </a:spcAft>
              <a:buClr>
                <a:schemeClr val="lt1"/>
              </a:buClr>
              <a:buSzPts val="4200"/>
              <a:buNone/>
              <a:defRPr sz="4200">
                <a:solidFill>
                  <a:schemeClr val="lt1"/>
                </a:solidFill>
              </a:defRPr>
            </a:lvl3pPr>
            <a:lvl4pPr lvl="3">
              <a:spcBef>
                <a:spcPts val="0"/>
              </a:spcBef>
              <a:spcAft>
                <a:spcPts val="0"/>
              </a:spcAft>
              <a:buClr>
                <a:schemeClr val="lt1"/>
              </a:buClr>
              <a:buSzPts val="4200"/>
              <a:buNone/>
              <a:defRPr sz="4200">
                <a:solidFill>
                  <a:schemeClr val="lt1"/>
                </a:solidFill>
              </a:defRPr>
            </a:lvl4pPr>
            <a:lvl5pPr lvl="4">
              <a:spcBef>
                <a:spcPts val="0"/>
              </a:spcBef>
              <a:spcAft>
                <a:spcPts val="0"/>
              </a:spcAft>
              <a:buClr>
                <a:schemeClr val="lt1"/>
              </a:buClr>
              <a:buSzPts val="4200"/>
              <a:buNone/>
              <a:defRPr sz="4200">
                <a:solidFill>
                  <a:schemeClr val="lt1"/>
                </a:solidFill>
              </a:defRPr>
            </a:lvl5pPr>
            <a:lvl6pPr lvl="5">
              <a:spcBef>
                <a:spcPts val="0"/>
              </a:spcBef>
              <a:spcAft>
                <a:spcPts val="0"/>
              </a:spcAft>
              <a:buClr>
                <a:schemeClr val="lt1"/>
              </a:buClr>
              <a:buSzPts val="4200"/>
              <a:buNone/>
              <a:defRPr sz="4200">
                <a:solidFill>
                  <a:schemeClr val="lt1"/>
                </a:solidFill>
              </a:defRPr>
            </a:lvl6pPr>
            <a:lvl7pPr lvl="6">
              <a:spcBef>
                <a:spcPts val="0"/>
              </a:spcBef>
              <a:spcAft>
                <a:spcPts val="0"/>
              </a:spcAft>
              <a:buClr>
                <a:schemeClr val="lt1"/>
              </a:buClr>
              <a:buSzPts val="4200"/>
              <a:buNone/>
              <a:defRPr sz="4200">
                <a:solidFill>
                  <a:schemeClr val="lt1"/>
                </a:solidFill>
              </a:defRPr>
            </a:lvl7pPr>
            <a:lvl8pPr lvl="7">
              <a:spcBef>
                <a:spcPts val="0"/>
              </a:spcBef>
              <a:spcAft>
                <a:spcPts val="0"/>
              </a:spcAft>
              <a:buClr>
                <a:schemeClr val="lt1"/>
              </a:buClr>
              <a:buSzPts val="4200"/>
              <a:buNone/>
              <a:defRPr sz="4200">
                <a:solidFill>
                  <a:schemeClr val="lt1"/>
                </a:solidFill>
              </a:defRPr>
            </a:lvl8pPr>
            <a:lvl9pPr lvl="8">
              <a:spcBef>
                <a:spcPts val="0"/>
              </a:spcBef>
              <a:spcAft>
                <a:spcPts val="0"/>
              </a:spcAft>
              <a:buClr>
                <a:schemeClr val="lt1"/>
              </a:buClr>
              <a:buSzPts val="4200"/>
              <a:buNone/>
              <a:defRPr sz="4200">
                <a:solidFill>
                  <a:schemeClr val="lt1"/>
                </a:solidFill>
              </a:defRPr>
            </a:lvl9pPr>
          </a:lstStyle>
          <a:p>
            <a:endParaRPr/>
          </a:p>
        </p:txBody>
      </p:sp>
      <p:sp>
        <p:nvSpPr>
          <p:cNvPr id="27" name="Google Shape;27;p3"/>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8"/>
        <p:cNvGrpSpPr/>
        <p:nvPr/>
      </p:nvGrpSpPr>
      <p:grpSpPr>
        <a:xfrm>
          <a:off x="0" y="0"/>
          <a:ext cx="0" cy="0"/>
          <a:chOff x="0" y="0"/>
          <a:chExt cx="0" cy="0"/>
        </a:xfrm>
      </p:grpSpPr>
      <p:grpSp>
        <p:nvGrpSpPr>
          <p:cNvPr id="29" name="Google Shape;29;p4"/>
          <p:cNvGrpSpPr/>
          <p:nvPr/>
        </p:nvGrpSpPr>
        <p:grpSpPr>
          <a:xfrm>
            <a:off x="0" y="3903669"/>
            <a:ext cx="9144000" cy="1239925"/>
            <a:chOff x="0" y="3903669"/>
            <a:chExt cx="9144000" cy="1239925"/>
          </a:xfrm>
        </p:grpSpPr>
        <p:sp>
          <p:nvSpPr>
            <p:cNvPr id="30" name="Google Shape;30;p4"/>
            <p:cNvSpPr/>
            <p:nvPr/>
          </p:nvSpPr>
          <p:spPr>
            <a:xfrm>
              <a:off x="8154895" y="3903669"/>
              <a:ext cx="989100" cy="9879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4"/>
            <p:cNvSpPr/>
            <p:nvPr/>
          </p:nvSpPr>
          <p:spPr>
            <a:xfrm flipH="1">
              <a:off x="6181163" y="3903669"/>
              <a:ext cx="989100" cy="9879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4"/>
            <p:cNvSpPr/>
            <p:nvPr/>
          </p:nvSpPr>
          <p:spPr>
            <a:xfrm>
              <a:off x="7170274" y="3903669"/>
              <a:ext cx="989100" cy="9879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4"/>
            <p:cNvSpPr/>
            <p:nvPr/>
          </p:nvSpPr>
          <p:spPr>
            <a:xfrm rot="10800000">
              <a:off x="8154757" y="3903682"/>
              <a:ext cx="989100" cy="9879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4"/>
            <p:cNvSpPr/>
            <p:nvPr/>
          </p:nvSpPr>
          <p:spPr>
            <a:xfrm>
              <a:off x="0" y="4891594"/>
              <a:ext cx="9144000" cy="2520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5" name="Google Shape;35;p4"/>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6" name="Google Shape;36;p4"/>
          <p:cNvSpPr txBox="1">
            <a:spLocks noGrp="1"/>
          </p:cNvSpPr>
          <p:nvPr>
            <p:ph type="body" idx="1"/>
          </p:nvPr>
        </p:nvSpPr>
        <p:spPr>
          <a:xfrm>
            <a:off x="311700" y="1229875"/>
            <a:ext cx="8520600" cy="33390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37" name="Google Shape;37;p4"/>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8"/>
        <p:cNvGrpSpPr/>
        <p:nvPr/>
      </p:nvGrpSpPr>
      <p:grpSpPr>
        <a:xfrm>
          <a:off x="0" y="0"/>
          <a:ext cx="0" cy="0"/>
          <a:chOff x="0" y="0"/>
          <a:chExt cx="0" cy="0"/>
        </a:xfrm>
      </p:grpSpPr>
      <p:sp>
        <p:nvSpPr>
          <p:cNvPr id="39" name="Google Shape;39;p5"/>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40" name="Google Shape;40;p5"/>
          <p:cNvSpPr txBox="1">
            <a:spLocks noGrp="1"/>
          </p:cNvSpPr>
          <p:nvPr>
            <p:ph type="body" idx="1"/>
          </p:nvPr>
        </p:nvSpPr>
        <p:spPr>
          <a:xfrm>
            <a:off x="311700" y="1229975"/>
            <a:ext cx="3999900" cy="33390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41" name="Google Shape;41;p5"/>
          <p:cNvSpPr txBox="1">
            <a:spLocks noGrp="1"/>
          </p:cNvSpPr>
          <p:nvPr>
            <p:ph type="body" idx="2"/>
          </p:nvPr>
        </p:nvSpPr>
        <p:spPr>
          <a:xfrm>
            <a:off x="4832400" y="1229975"/>
            <a:ext cx="3999900" cy="33390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42" name="Google Shape;42;p5"/>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3"/>
        <p:cNvGrpSpPr/>
        <p:nvPr/>
      </p:nvGrpSpPr>
      <p:grpSpPr>
        <a:xfrm>
          <a:off x="0" y="0"/>
          <a:ext cx="0" cy="0"/>
          <a:chOff x="0" y="0"/>
          <a:chExt cx="0" cy="0"/>
        </a:xfrm>
      </p:grpSpPr>
      <p:sp>
        <p:nvSpPr>
          <p:cNvPr id="44" name="Google Shape;44;p6"/>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45" name="Google Shape;45;p6"/>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46"/>
        <p:cNvGrpSpPr/>
        <p:nvPr/>
      </p:nvGrpSpPr>
      <p:grpSpPr>
        <a:xfrm>
          <a:off x="0" y="0"/>
          <a:ext cx="0" cy="0"/>
          <a:chOff x="0" y="0"/>
          <a:chExt cx="0" cy="0"/>
        </a:xfrm>
      </p:grpSpPr>
      <p:sp>
        <p:nvSpPr>
          <p:cNvPr id="47" name="Google Shape;47;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8" name="Google Shape;48;p7"/>
          <p:cNvSpPr txBox="1">
            <a:spLocks noGrp="1"/>
          </p:cNvSpPr>
          <p:nvPr>
            <p:ph type="body" idx="1"/>
          </p:nvPr>
        </p:nvSpPr>
        <p:spPr>
          <a:xfrm>
            <a:off x="311700" y="1465804"/>
            <a:ext cx="2808000" cy="31032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49" name="Google Shape;49;p7"/>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4"/>
        </a:solidFill>
        <a:effectLst/>
      </p:bgPr>
    </p:bg>
    <p:spTree>
      <p:nvGrpSpPr>
        <p:cNvPr id="1" name="Shape 50"/>
        <p:cNvGrpSpPr/>
        <p:nvPr/>
      </p:nvGrpSpPr>
      <p:grpSpPr>
        <a:xfrm>
          <a:off x="0" y="0"/>
          <a:ext cx="0" cy="0"/>
          <a:chOff x="0" y="0"/>
          <a:chExt cx="0" cy="0"/>
        </a:xfrm>
      </p:grpSpPr>
      <p:grpSp>
        <p:nvGrpSpPr>
          <p:cNvPr id="51" name="Google Shape;51;p8"/>
          <p:cNvGrpSpPr/>
          <p:nvPr/>
        </p:nvGrpSpPr>
        <p:grpSpPr>
          <a:xfrm>
            <a:off x="6098378" y="5"/>
            <a:ext cx="3045625" cy="2030570"/>
            <a:chOff x="6098378" y="5"/>
            <a:chExt cx="3045625" cy="2030570"/>
          </a:xfrm>
        </p:grpSpPr>
        <p:sp>
          <p:nvSpPr>
            <p:cNvPr id="52" name="Google Shape;52;p8"/>
            <p:cNvSpPr/>
            <p:nvPr/>
          </p:nvSpPr>
          <p:spPr>
            <a:xfrm>
              <a:off x="8128803" y="16"/>
              <a:ext cx="1015200" cy="10152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8"/>
            <p:cNvSpPr/>
            <p:nvPr/>
          </p:nvSpPr>
          <p:spPr>
            <a:xfrm flipH="1">
              <a:off x="7113463" y="5"/>
              <a:ext cx="1015200" cy="10152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8"/>
            <p:cNvSpPr/>
            <p:nvPr/>
          </p:nvSpPr>
          <p:spPr>
            <a:xfrm rot="10800000" flipH="1">
              <a:off x="7113588" y="107"/>
              <a:ext cx="1015200" cy="1015200"/>
            </a:xfrm>
            <a:prstGeom prst="rtTriangl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8"/>
            <p:cNvSpPr/>
            <p:nvPr/>
          </p:nvSpPr>
          <p:spPr>
            <a:xfrm rot="10800000">
              <a:off x="6098378" y="97"/>
              <a:ext cx="1015200" cy="10152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8"/>
            <p:cNvSpPr/>
            <p:nvPr/>
          </p:nvSpPr>
          <p:spPr>
            <a:xfrm rot="10800000">
              <a:off x="8128789" y="1015375"/>
              <a:ext cx="1015200" cy="10152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7" name="Google Shape;57;p8"/>
          <p:cNvSpPr txBox="1">
            <a:spLocks noGrp="1"/>
          </p:cNvSpPr>
          <p:nvPr>
            <p:ph type="title"/>
          </p:nvPr>
        </p:nvSpPr>
        <p:spPr>
          <a:xfrm>
            <a:off x="490250" y="526350"/>
            <a:ext cx="5618700" cy="40908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a:endParaRPr/>
          </a:p>
        </p:txBody>
      </p:sp>
      <p:sp>
        <p:nvSpPr>
          <p:cNvPr id="58" name="Google Shape;58;p8"/>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59"/>
        <p:cNvGrpSpPr/>
        <p:nvPr/>
      </p:nvGrpSpPr>
      <p:grpSpPr>
        <a:xfrm>
          <a:off x="0" y="0"/>
          <a:ext cx="0" cy="0"/>
          <a:chOff x="0" y="0"/>
          <a:chExt cx="0" cy="0"/>
        </a:xfrm>
      </p:grpSpPr>
      <p:sp>
        <p:nvSpPr>
          <p:cNvPr id="60" name="Google Shape;60;p9"/>
          <p:cNvSpPr/>
          <p:nvPr/>
        </p:nvSpPr>
        <p:spPr>
          <a:xfrm>
            <a:off x="4572000" y="-17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1" name="Google Shape;61;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62" name="Google Shape;62;p9"/>
          <p:cNvSpPr txBox="1">
            <a:spLocks noGrp="1"/>
          </p:cNvSpPr>
          <p:nvPr>
            <p:ph type="title"/>
          </p:nvPr>
        </p:nvSpPr>
        <p:spPr>
          <a:xfrm>
            <a:off x="265500" y="1151100"/>
            <a:ext cx="4045200" cy="15645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63" name="Google Shape;63;p9"/>
          <p:cNvSpPr txBox="1">
            <a:spLocks noGrp="1"/>
          </p:cNvSpPr>
          <p:nvPr>
            <p:ph type="subTitle" idx="1"/>
          </p:nvPr>
        </p:nvSpPr>
        <p:spPr>
          <a:xfrm>
            <a:off x="265500" y="2769001"/>
            <a:ext cx="4045200" cy="12693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64" name="Google Shape;64;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0"/>
              </a:spcBef>
              <a:spcAft>
                <a:spcPts val="0"/>
              </a:spcAft>
              <a:buClr>
                <a:schemeClr val="lt1"/>
              </a:buClr>
              <a:buSzPts val="1400"/>
              <a:buChar char="○"/>
              <a:defRPr>
                <a:solidFill>
                  <a:schemeClr val="lt1"/>
                </a:solidFill>
              </a:defRPr>
            </a:lvl2pPr>
            <a:lvl3pPr marL="1371600" lvl="2" indent="-317500">
              <a:spcBef>
                <a:spcPts val="0"/>
              </a:spcBef>
              <a:spcAft>
                <a:spcPts val="0"/>
              </a:spcAft>
              <a:buClr>
                <a:schemeClr val="lt1"/>
              </a:buClr>
              <a:buSzPts val="1400"/>
              <a:buChar char="■"/>
              <a:defRPr>
                <a:solidFill>
                  <a:schemeClr val="lt1"/>
                </a:solidFill>
              </a:defRPr>
            </a:lvl3pPr>
            <a:lvl4pPr marL="1828800" lvl="3" indent="-317500">
              <a:spcBef>
                <a:spcPts val="0"/>
              </a:spcBef>
              <a:spcAft>
                <a:spcPts val="0"/>
              </a:spcAft>
              <a:buClr>
                <a:schemeClr val="lt1"/>
              </a:buClr>
              <a:buSzPts val="1400"/>
              <a:buChar char="●"/>
              <a:defRPr>
                <a:solidFill>
                  <a:schemeClr val="lt1"/>
                </a:solidFill>
              </a:defRPr>
            </a:lvl4pPr>
            <a:lvl5pPr marL="2286000" lvl="4" indent="-317500">
              <a:spcBef>
                <a:spcPts val="0"/>
              </a:spcBef>
              <a:spcAft>
                <a:spcPts val="0"/>
              </a:spcAft>
              <a:buClr>
                <a:schemeClr val="lt1"/>
              </a:buClr>
              <a:buSzPts val="1400"/>
              <a:buChar char="○"/>
              <a:defRPr>
                <a:solidFill>
                  <a:schemeClr val="lt1"/>
                </a:solidFill>
              </a:defRPr>
            </a:lvl5pPr>
            <a:lvl6pPr marL="2743200" lvl="5" indent="-317500">
              <a:spcBef>
                <a:spcPts val="0"/>
              </a:spcBef>
              <a:spcAft>
                <a:spcPts val="0"/>
              </a:spcAft>
              <a:buClr>
                <a:schemeClr val="lt1"/>
              </a:buClr>
              <a:buSzPts val="1400"/>
              <a:buChar char="■"/>
              <a:defRPr>
                <a:solidFill>
                  <a:schemeClr val="lt1"/>
                </a:solidFill>
              </a:defRPr>
            </a:lvl6pPr>
            <a:lvl7pPr marL="3200400" lvl="6" indent="-317500">
              <a:spcBef>
                <a:spcPts val="0"/>
              </a:spcBef>
              <a:spcAft>
                <a:spcPts val="0"/>
              </a:spcAft>
              <a:buClr>
                <a:schemeClr val="lt1"/>
              </a:buClr>
              <a:buSzPts val="1400"/>
              <a:buChar char="●"/>
              <a:defRPr>
                <a:solidFill>
                  <a:schemeClr val="lt1"/>
                </a:solidFill>
              </a:defRPr>
            </a:lvl7pPr>
            <a:lvl8pPr marL="3657600" lvl="7" indent="-317500">
              <a:spcBef>
                <a:spcPts val="0"/>
              </a:spcBef>
              <a:spcAft>
                <a:spcPts val="0"/>
              </a:spcAft>
              <a:buClr>
                <a:schemeClr val="lt1"/>
              </a:buClr>
              <a:buSzPts val="1400"/>
              <a:buChar char="○"/>
              <a:defRPr>
                <a:solidFill>
                  <a:schemeClr val="lt1"/>
                </a:solidFill>
              </a:defRPr>
            </a:lvl8pPr>
            <a:lvl9pPr marL="4114800" lvl="8" indent="-317500">
              <a:spcBef>
                <a:spcPts val="0"/>
              </a:spcBef>
              <a:spcAft>
                <a:spcPts val="0"/>
              </a:spcAft>
              <a:buClr>
                <a:schemeClr val="lt1"/>
              </a:buClr>
              <a:buSzPts val="1400"/>
              <a:buChar char="■"/>
              <a:defRPr>
                <a:solidFill>
                  <a:schemeClr val="lt1"/>
                </a:solidFill>
              </a:defRPr>
            </a:lvl9pPr>
          </a:lstStyle>
          <a:p>
            <a:endParaRPr/>
          </a:p>
        </p:txBody>
      </p:sp>
      <p:sp>
        <p:nvSpPr>
          <p:cNvPr id="65" name="Google Shape;65;p9"/>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66"/>
        <p:cNvGrpSpPr/>
        <p:nvPr/>
      </p:nvGrpSpPr>
      <p:grpSpPr>
        <a:xfrm>
          <a:off x="0" y="0"/>
          <a:ext cx="0" cy="0"/>
          <a:chOff x="0" y="0"/>
          <a:chExt cx="0" cy="0"/>
        </a:xfrm>
      </p:grpSpPr>
      <p:sp>
        <p:nvSpPr>
          <p:cNvPr id="67" name="Google Shape;67;p10"/>
          <p:cNvSpPr txBox="1">
            <a:spLocks noGrp="1"/>
          </p:cNvSpPr>
          <p:nvPr>
            <p:ph type="body" idx="1"/>
          </p:nvPr>
        </p:nvSpPr>
        <p:spPr>
          <a:xfrm>
            <a:off x="319500" y="4230575"/>
            <a:ext cx="5998800" cy="5988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68" name="Google Shape;68;p10"/>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dk1"/>
        </a:solidFill>
        <a:effectLst/>
      </p:bgPr>
    </p:bg>
    <p:spTree>
      <p:nvGrpSpPr>
        <p:cNvPr id="1" name="Shape 69"/>
        <p:cNvGrpSpPr/>
        <p:nvPr/>
      </p:nvGrpSpPr>
      <p:grpSpPr>
        <a:xfrm>
          <a:off x="0" y="0"/>
          <a:ext cx="0" cy="0"/>
          <a:chOff x="0" y="0"/>
          <a:chExt cx="0" cy="0"/>
        </a:xfrm>
      </p:grpSpPr>
      <p:grpSp>
        <p:nvGrpSpPr>
          <p:cNvPr id="70" name="Google Shape;70;p11"/>
          <p:cNvGrpSpPr/>
          <p:nvPr/>
        </p:nvGrpSpPr>
        <p:grpSpPr>
          <a:xfrm>
            <a:off x="6098378" y="5"/>
            <a:ext cx="3045625" cy="2030570"/>
            <a:chOff x="6098378" y="5"/>
            <a:chExt cx="3045625" cy="2030570"/>
          </a:xfrm>
        </p:grpSpPr>
        <p:sp>
          <p:nvSpPr>
            <p:cNvPr id="71" name="Google Shape;71;p11"/>
            <p:cNvSpPr/>
            <p:nvPr/>
          </p:nvSpPr>
          <p:spPr>
            <a:xfrm>
              <a:off x="8128803" y="16"/>
              <a:ext cx="1015200" cy="10152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11"/>
            <p:cNvSpPr/>
            <p:nvPr/>
          </p:nvSpPr>
          <p:spPr>
            <a:xfrm flipH="1">
              <a:off x="7113463" y="5"/>
              <a:ext cx="1015200" cy="1015200"/>
            </a:xfrm>
            <a:prstGeom prst="rtTriangl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11"/>
            <p:cNvSpPr/>
            <p:nvPr/>
          </p:nvSpPr>
          <p:spPr>
            <a:xfrm rot="10800000" flipH="1">
              <a:off x="7113588" y="107"/>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11"/>
            <p:cNvSpPr/>
            <p:nvPr/>
          </p:nvSpPr>
          <p:spPr>
            <a:xfrm rot="10800000">
              <a:off x="6098378" y="97"/>
              <a:ext cx="1015200" cy="10152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11"/>
            <p:cNvSpPr/>
            <p:nvPr/>
          </p:nvSpPr>
          <p:spPr>
            <a:xfrm rot="10800000">
              <a:off x="8128789" y="1015375"/>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6" name="Google Shape;76;p11"/>
          <p:cNvSpPr txBox="1">
            <a:spLocks noGrp="1"/>
          </p:cNvSpPr>
          <p:nvPr>
            <p:ph type="title" hasCustomPrompt="1"/>
          </p:nvPr>
        </p:nvSpPr>
        <p:spPr>
          <a:xfrm>
            <a:off x="311700" y="1256050"/>
            <a:ext cx="8520600" cy="2030700"/>
          </a:xfrm>
          <a:prstGeom prst="rect">
            <a:avLst/>
          </a:prstGeom>
        </p:spPr>
        <p:txBody>
          <a:bodyPr spcFirstLastPara="1" wrap="square" lIns="91425" tIns="91425" rIns="91425" bIns="91425" anchor="b" anchorCtr="0">
            <a:normAutofit/>
          </a:bodyPr>
          <a:lstStyle>
            <a:lvl1pPr lvl="0" algn="ctr">
              <a:spcBef>
                <a:spcPts val="0"/>
              </a:spcBef>
              <a:spcAft>
                <a:spcPts val="0"/>
              </a:spcAft>
              <a:buClr>
                <a:schemeClr val="lt1"/>
              </a:buClr>
              <a:buSzPts val="12000"/>
              <a:buNone/>
              <a:defRPr sz="12000">
                <a:solidFill>
                  <a:schemeClr val="lt1"/>
                </a:solidFill>
              </a:defRPr>
            </a:lvl1pPr>
            <a:lvl2pPr lvl="1" algn="ctr">
              <a:spcBef>
                <a:spcPts val="0"/>
              </a:spcBef>
              <a:spcAft>
                <a:spcPts val="0"/>
              </a:spcAft>
              <a:buClr>
                <a:schemeClr val="lt1"/>
              </a:buClr>
              <a:buSzPts val="12000"/>
              <a:buNone/>
              <a:defRPr sz="12000">
                <a:solidFill>
                  <a:schemeClr val="lt1"/>
                </a:solidFill>
              </a:defRPr>
            </a:lvl2pPr>
            <a:lvl3pPr lvl="2" algn="ctr">
              <a:spcBef>
                <a:spcPts val="0"/>
              </a:spcBef>
              <a:spcAft>
                <a:spcPts val="0"/>
              </a:spcAft>
              <a:buClr>
                <a:schemeClr val="lt1"/>
              </a:buClr>
              <a:buSzPts val="12000"/>
              <a:buNone/>
              <a:defRPr sz="12000">
                <a:solidFill>
                  <a:schemeClr val="lt1"/>
                </a:solidFill>
              </a:defRPr>
            </a:lvl3pPr>
            <a:lvl4pPr lvl="3" algn="ctr">
              <a:spcBef>
                <a:spcPts val="0"/>
              </a:spcBef>
              <a:spcAft>
                <a:spcPts val="0"/>
              </a:spcAft>
              <a:buClr>
                <a:schemeClr val="lt1"/>
              </a:buClr>
              <a:buSzPts val="12000"/>
              <a:buNone/>
              <a:defRPr sz="12000">
                <a:solidFill>
                  <a:schemeClr val="lt1"/>
                </a:solidFill>
              </a:defRPr>
            </a:lvl4pPr>
            <a:lvl5pPr lvl="4" algn="ctr">
              <a:spcBef>
                <a:spcPts val="0"/>
              </a:spcBef>
              <a:spcAft>
                <a:spcPts val="0"/>
              </a:spcAft>
              <a:buClr>
                <a:schemeClr val="lt1"/>
              </a:buClr>
              <a:buSzPts val="12000"/>
              <a:buNone/>
              <a:defRPr sz="12000">
                <a:solidFill>
                  <a:schemeClr val="lt1"/>
                </a:solidFill>
              </a:defRPr>
            </a:lvl5pPr>
            <a:lvl6pPr lvl="5" algn="ctr">
              <a:spcBef>
                <a:spcPts val="0"/>
              </a:spcBef>
              <a:spcAft>
                <a:spcPts val="0"/>
              </a:spcAft>
              <a:buClr>
                <a:schemeClr val="lt1"/>
              </a:buClr>
              <a:buSzPts val="12000"/>
              <a:buNone/>
              <a:defRPr sz="12000">
                <a:solidFill>
                  <a:schemeClr val="lt1"/>
                </a:solidFill>
              </a:defRPr>
            </a:lvl6pPr>
            <a:lvl7pPr lvl="6" algn="ctr">
              <a:spcBef>
                <a:spcPts val="0"/>
              </a:spcBef>
              <a:spcAft>
                <a:spcPts val="0"/>
              </a:spcAft>
              <a:buClr>
                <a:schemeClr val="lt1"/>
              </a:buClr>
              <a:buSzPts val="12000"/>
              <a:buNone/>
              <a:defRPr sz="12000">
                <a:solidFill>
                  <a:schemeClr val="lt1"/>
                </a:solidFill>
              </a:defRPr>
            </a:lvl7pPr>
            <a:lvl8pPr lvl="7" algn="ctr">
              <a:spcBef>
                <a:spcPts val="0"/>
              </a:spcBef>
              <a:spcAft>
                <a:spcPts val="0"/>
              </a:spcAft>
              <a:buClr>
                <a:schemeClr val="lt1"/>
              </a:buClr>
              <a:buSzPts val="12000"/>
              <a:buNone/>
              <a:defRPr sz="12000">
                <a:solidFill>
                  <a:schemeClr val="lt1"/>
                </a:solidFill>
              </a:defRPr>
            </a:lvl8pPr>
            <a:lvl9pPr lvl="8" algn="ctr">
              <a:spcBef>
                <a:spcPts val="0"/>
              </a:spcBef>
              <a:spcAft>
                <a:spcPts val="0"/>
              </a:spcAft>
              <a:buClr>
                <a:schemeClr val="lt1"/>
              </a:buClr>
              <a:buSzPts val="12000"/>
              <a:buNone/>
              <a:defRPr sz="12000">
                <a:solidFill>
                  <a:schemeClr val="lt1"/>
                </a:solidFill>
              </a:defRPr>
            </a:lvl9pPr>
          </a:lstStyle>
          <a:p>
            <a:r>
              <a:t>xx%</a:t>
            </a:r>
          </a:p>
        </p:txBody>
      </p:sp>
      <p:sp>
        <p:nvSpPr>
          <p:cNvPr id="77" name="Google Shape;77;p11"/>
          <p:cNvSpPr txBox="1">
            <a:spLocks noGrp="1"/>
          </p:cNvSpPr>
          <p:nvPr>
            <p:ph type="body" idx="1"/>
          </p:nvPr>
        </p:nvSpPr>
        <p:spPr>
          <a:xfrm>
            <a:off x="311700" y="3369225"/>
            <a:ext cx="8520600" cy="12819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Clr>
                <a:schemeClr val="lt1"/>
              </a:buClr>
              <a:buSzPts val="1800"/>
              <a:buChar char="●"/>
              <a:defRPr>
                <a:solidFill>
                  <a:schemeClr val="lt1"/>
                </a:solidFill>
              </a:defRPr>
            </a:lvl1pPr>
            <a:lvl2pPr marL="914400" lvl="1" indent="-317500" algn="ctr">
              <a:spcBef>
                <a:spcPts val="0"/>
              </a:spcBef>
              <a:spcAft>
                <a:spcPts val="0"/>
              </a:spcAft>
              <a:buClr>
                <a:schemeClr val="lt1"/>
              </a:buClr>
              <a:buSzPts val="1400"/>
              <a:buChar char="○"/>
              <a:defRPr>
                <a:solidFill>
                  <a:schemeClr val="lt1"/>
                </a:solidFill>
              </a:defRPr>
            </a:lvl2pPr>
            <a:lvl3pPr marL="1371600" lvl="2" indent="-317500" algn="ctr">
              <a:spcBef>
                <a:spcPts val="0"/>
              </a:spcBef>
              <a:spcAft>
                <a:spcPts val="0"/>
              </a:spcAft>
              <a:buClr>
                <a:schemeClr val="lt1"/>
              </a:buClr>
              <a:buSzPts val="1400"/>
              <a:buChar char="■"/>
              <a:defRPr>
                <a:solidFill>
                  <a:schemeClr val="lt1"/>
                </a:solidFill>
              </a:defRPr>
            </a:lvl3pPr>
            <a:lvl4pPr marL="1828800" lvl="3" indent="-317500" algn="ctr">
              <a:spcBef>
                <a:spcPts val="0"/>
              </a:spcBef>
              <a:spcAft>
                <a:spcPts val="0"/>
              </a:spcAft>
              <a:buClr>
                <a:schemeClr val="lt1"/>
              </a:buClr>
              <a:buSzPts val="1400"/>
              <a:buChar char="●"/>
              <a:defRPr>
                <a:solidFill>
                  <a:schemeClr val="lt1"/>
                </a:solidFill>
              </a:defRPr>
            </a:lvl4pPr>
            <a:lvl5pPr marL="2286000" lvl="4" indent="-317500" algn="ctr">
              <a:spcBef>
                <a:spcPts val="0"/>
              </a:spcBef>
              <a:spcAft>
                <a:spcPts val="0"/>
              </a:spcAft>
              <a:buClr>
                <a:schemeClr val="lt1"/>
              </a:buClr>
              <a:buSzPts val="1400"/>
              <a:buChar char="○"/>
              <a:defRPr>
                <a:solidFill>
                  <a:schemeClr val="lt1"/>
                </a:solidFill>
              </a:defRPr>
            </a:lvl5pPr>
            <a:lvl6pPr marL="2743200" lvl="5" indent="-317500" algn="ctr">
              <a:spcBef>
                <a:spcPts val="0"/>
              </a:spcBef>
              <a:spcAft>
                <a:spcPts val="0"/>
              </a:spcAft>
              <a:buClr>
                <a:schemeClr val="lt1"/>
              </a:buClr>
              <a:buSzPts val="1400"/>
              <a:buChar char="■"/>
              <a:defRPr>
                <a:solidFill>
                  <a:schemeClr val="lt1"/>
                </a:solidFill>
              </a:defRPr>
            </a:lvl6pPr>
            <a:lvl7pPr marL="3200400" lvl="6" indent="-317500" algn="ctr">
              <a:spcBef>
                <a:spcPts val="0"/>
              </a:spcBef>
              <a:spcAft>
                <a:spcPts val="0"/>
              </a:spcAft>
              <a:buClr>
                <a:schemeClr val="lt1"/>
              </a:buClr>
              <a:buSzPts val="1400"/>
              <a:buChar char="●"/>
              <a:defRPr>
                <a:solidFill>
                  <a:schemeClr val="lt1"/>
                </a:solidFill>
              </a:defRPr>
            </a:lvl7pPr>
            <a:lvl8pPr marL="3657600" lvl="7" indent="-317500" algn="ctr">
              <a:spcBef>
                <a:spcPts val="0"/>
              </a:spcBef>
              <a:spcAft>
                <a:spcPts val="0"/>
              </a:spcAft>
              <a:buClr>
                <a:schemeClr val="lt1"/>
              </a:buClr>
              <a:buSzPts val="1400"/>
              <a:buChar char="○"/>
              <a:defRPr>
                <a:solidFill>
                  <a:schemeClr val="lt1"/>
                </a:solidFill>
              </a:defRPr>
            </a:lvl8pPr>
            <a:lvl9pPr marL="4114800" lvl="8" indent="-317500" algn="ctr">
              <a:spcBef>
                <a:spcPts val="0"/>
              </a:spcBef>
              <a:spcAft>
                <a:spcPts val="0"/>
              </a:spcAft>
              <a:buClr>
                <a:schemeClr val="lt1"/>
              </a:buClr>
              <a:buSzPts val="1400"/>
              <a:buChar char="■"/>
              <a:defRPr>
                <a:solidFill>
                  <a:schemeClr val="lt1"/>
                </a:solidFill>
              </a:defRPr>
            </a:lvl9pPr>
          </a:lstStyle>
          <a:p>
            <a:endParaRPr/>
          </a:p>
        </p:txBody>
      </p:sp>
      <p:sp>
        <p:nvSpPr>
          <p:cNvPr id="78" name="Google Shape;78;p11"/>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9"/>
        <p:cNvGrpSpPr/>
        <p:nvPr/>
      </p:nvGrpSpPr>
      <p:grpSpPr>
        <a:xfrm>
          <a:off x="0" y="0"/>
          <a:ext cx="0" cy="0"/>
          <a:chOff x="0" y="0"/>
          <a:chExt cx="0" cy="0"/>
        </a:xfrm>
      </p:grpSpPr>
      <p:sp>
        <p:nvSpPr>
          <p:cNvPr id="80" name="Google Shape;80;p12"/>
          <p:cNvSpPr txBox="1">
            <a:spLocks noGrp="1"/>
          </p:cNvSpPr>
          <p:nvPr>
            <p:ph type="sldNum" idx="12"/>
          </p:nvPr>
        </p:nvSpPr>
        <p:spPr>
          <a:xfrm>
            <a:off x="8460431" y="4651190"/>
            <a:ext cx="548700" cy="393600"/>
          </a:xfrm>
          <a:prstGeom prst="rect">
            <a:avLst/>
          </a:prstGeom>
        </p:spPr>
        <p:txBody>
          <a:bodyPr spcFirstLastPara="1" wrap="square" lIns="91425" tIns="91425" rIns="91425" bIns="91425" anchor="ctr" anchorCtr="0">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geometric">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10000"/>
            <a:ext cx="8520600" cy="6078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1pPr>
            <a:lvl2pPr lvl="1">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2pPr>
            <a:lvl3pPr lvl="2">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3pPr>
            <a:lvl4pPr lvl="3">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4pPr>
            <a:lvl5pPr lvl="4">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5pPr>
            <a:lvl6pPr lvl="5">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6pPr>
            <a:lvl7pPr lvl="6">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7pPr>
            <a:lvl8pPr lvl="7">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8pPr>
            <a:lvl9pPr lvl="8">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9pPr>
          </a:lstStyle>
          <a:p>
            <a:endParaRPr/>
          </a:p>
        </p:txBody>
      </p:sp>
      <p:sp>
        <p:nvSpPr>
          <p:cNvPr id="7" name="Google Shape;7;p1"/>
          <p:cNvSpPr txBox="1">
            <a:spLocks noGrp="1"/>
          </p:cNvSpPr>
          <p:nvPr>
            <p:ph type="body" idx="1"/>
          </p:nvPr>
        </p:nvSpPr>
        <p:spPr>
          <a:xfrm>
            <a:off x="311700" y="1229875"/>
            <a:ext cx="8520600" cy="33390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1pPr>
            <a:lvl2pPr marL="914400" lvl="1" indent="-3175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2pPr>
            <a:lvl3pPr marL="1371600" lvl="2" indent="-3175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3pPr>
            <a:lvl4pPr marL="1828800" lvl="3" indent="-3175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4pPr>
            <a:lvl5pPr marL="2286000" lvl="4" indent="-3175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5pPr>
            <a:lvl6pPr marL="2743200" lvl="5" indent="-3175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6pPr>
            <a:lvl7pPr marL="3200400" lvl="6" indent="-3175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7pPr>
            <a:lvl8pPr marL="3657600" lvl="7" indent="-3175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8pPr>
            <a:lvl9pPr marL="4114800" lvl="8" indent="-3175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60431" y="4651190"/>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lt1"/>
                </a:solidFill>
                <a:latin typeface="Roboto"/>
                <a:ea typeface="Roboto"/>
                <a:cs typeface="Roboto"/>
                <a:sym typeface="Roboto"/>
              </a:defRPr>
            </a:lvl1pPr>
            <a:lvl2pPr lvl="1" algn="r">
              <a:buNone/>
              <a:defRPr sz="1000">
                <a:solidFill>
                  <a:schemeClr val="lt1"/>
                </a:solidFill>
                <a:latin typeface="Roboto"/>
                <a:ea typeface="Roboto"/>
                <a:cs typeface="Roboto"/>
                <a:sym typeface="Roboto"/>
              </a:defRPr>
            </a:lvl2pPr>
            <a:lvl3pPr lvl="2" algn="r">
              <a:buNone/>
              <a:defRPr sz="1000">
                <a:solidFill>
                  <a:schemeClr val="lt1"/>
                </a:solidFill>
                <a:latin typeface="Roboto"/>
                <a:ea typeface="Roboto"/>
                <a:cs typeface="Roboto"/>
                <a:sym typeface="Roboto"/>
              </a:defRPr>
            </a:lvl3pPr>
            <a:lvl4pPr lvl="3" algn="r">
              <a:buNone/>
              <a:defRPr sz="1000">
                <a:solidFill>
                  <a:schemeClr val="lt1"/>
                </a:solidFill>
                <a:latin typeface="Roboto"/>
                <a:ea typeface="Roboto"/>
                <a:cs typeface="Roboto"/>
                <a:sym typeface="Roboto"/>
              </a:defRPr>
            </a:lvl4pPr>
            <a:lvl5pPr lvl="4" algn="r">
              <a:buNone/>
              <a:defRPr sz="1000">
                <a:solidFill>
                  <a:schemeClr val="lt1"/>
                </a:solidFill>
                <a:latin typeface="Roboto"/>
                <a:ea typeface="Roboto"/>
                <a:cs typeface="Roboto"/>
                <a:sym typeface="Roboto"/>
              </a:defRPr>
            </a:lvl5pPr>
            <a:lvl6pPr lvl="5" algn="r">
              <a:buNone/>
              <a:defRPr sz="1000">
                <a:solidFill>
                  <a:schemeClr val="lt1"/>
                </a:solidFill>
                <a:latin typeface="Roboto"/>
                <a:ea typeface="Roboto"/>
                <a:cs typeface="Roboto"/>
                <a:sym typeface="Roboto"/>
              </a:defRPr>
            </a:lvl6pPr>
            <a:lvl7pPr lvl="6" algn="r">
              <a:buNone/>
              <a:defRPr sz="1000">
                <a:solidFill>
                  <a:schemeClr val="lt1"/>
                </a:solidFill>
                <a:latin typeface="Roboto"/>
                <a:ea typeface="Roboto"/>
                <a:cs typeface="Roboto"/>
                <a:sym typeface="Roboto"/>
              </a:defRPr>
            </a:lvl7pPr>
            <a:lvl8pPr lvl="7" algn="r">
              <a:buNone/>
              <a:defRPr sz="1000">
                <a:solidFill>
                  <a:schemeClr val="lt1"/>
                </a:solidFill>
                <a:latin typeface="Roboto"/>
                <a:ea typeface="Roboto"/>
                <a:cs typeface="Roboto"/>
                <a:sym typeface="Roboto"/>
              </a:defRPr>
            </a:lvl8pPr>
            <a:lvl9pPr lvl="8" algn="r">
              <a:buNone/>
              <a:defRPr sz="1000">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3"/>
          <p:cNvSpPr txBox="1">
            <a:spLocks noGrp="1"/>
          </p:cNvSpPr>
          <p:nvPr>
            <p:ph type="ctrTitle"/>
          </p:nvPr>
        </p:nvSpPr>
        <p:spPr>
          <a:xfrm>
            <a:off x="369500" y="1905751"/>
            <a:ext cx="8222100" cy="12417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 dirty="0"/>
              <a:t>The Black Church: </a:t>
            </a:r>
            <a:endParaRPr/>
          </a:p>
          <a:p>
            <a:pPr marL="0" lvl="0" indent="0" algn="ctr" rtl="0">
              <a:spcBef>
                <a:spcPts val="0"/>
              </a:spcBef>
              <a:spcAft>
                <a:spcPts val="0"/>
              </a:spcAft>
              <a:buNone/>
            </a:pPr>
            <a:r>
              <a:rPr lang="en" dirty="0"/>
              <a:t>Obstacles to Sharing Our Faith</a:t>
            </a:r>
            <a:endParaRPr/>
          </a:p>
        </p:txBody>
      </p:sp>
      <p:sp>
        <p:nvSpPr>
          <p:cNvPr id="86" name="Google Shape;86;p13"/>
          <p:cNvSpPr txBox="1">
            <a:spLocks noGrp="1"/>
          </p:cNvSpPr>
          <p:nvPr>
            <p:ph type="subTitle" idx="1"/>
          </p:nvPr>
        </p:nvSpPr>
        <p:spPr>
          <a:xfrm>
            <a:off x="401350" y="3294525"/>
            <a:ext cx="8520600" cy="25551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b="1"/>
          </a:p>
          <a:p>
            <a:pPr marL="0" lvl="0" indent="0" algn="l" rtl="0">
              <a:spcBef>
                <a:spcPts val="0"/>
              </a:spcBef>
              <a:spcAft>
                <a:spcPts val="0"/>
              </a:spcAft>
              <a:buNone/>
            </a:pPr>
            <a:r>
              <a:rPr lang="en" b="1"/>
              <a:t>Presenter: Bishop Brian R. Thompson, Sr.</a:t>
            </a:r>
            <a:endParaRPr b="1"/>
          </a:p>
          <a:p>
            <a:pPr marL="0" lvl="0" indent="0" algn="l" rtl="0">
              <a:spcBef>
                <a:spcPts val="0"/>
              </a:spcBef>
              <a:spcAft>
                <a:spcPts val="0"/>
              </a:spcAft>
              <a:buNone/>
            </a:pPr>
            <a:r>
              <a:rPr lang="en" b="1"/>
              <a:t>Presiding Prelate, Western Episcopal District</a:t>
            </a:r>
            <a:endParaRPr b="1"/>
          </a:p>
        </p:txBody>
      </p:sp>
      <p:pic>
        <p:nvPicPr>
          <p:cNvPr id="4" name="Picture 3"/>
          <p:cNvPicPr>
            <a:picLocks noChangeAspect="1"/>
          </p:cNvPicPr>
          <p:nvPr/>
        </p:nvPicPr>
        <p:blipFill>
          <a:blip r:embed="rId3">
            <a:extLst>
              <a:ext uri="{28A0092B-C50C-407E-A947-70E740481C1C}">
                <a14:useLocalDpi xmlns="" xmlns:lc="http://schemas.openxmlformats.org/drawingml/2006/lockedCanvas" xmlns:a14="http://schemas.microsoft.com/office/drawing/2010/main" val="0"/>
              </a:ext>
            </a:extLst>
          </a:blip>
          <a:srcRect/>
          <a:stretch>
            <a:fillRect/>
          </a:stretch>
        </p:blipFill>
        <p:spPr bwMode="auto">
          <a:xfrm>
            <a:off x="141609" y="211411"/>
            <a:ext cx="2478405" cy="593090"/>
          </a:xfrm>
          <a:prstGeom prst="rect">
            <a:avLst/>
          </a:prstGeom>
          <a:noFill/>
        </p:spPr>
      </p:pic>
      <p:sp>
        <p:nvSpPr>
          <p:cNvPr id="5" name="TextBox 4"/>
          <p:cNvSpPr txBox="1"/>
          <p:nvPr/>
        </p:nvSpPr>
        <p:spPr>
          <a:xfrm>
            <a:off x="293076" y="744416"/>
            <a:ext cx="2702169" cy="553998"/>
          </a:xfrm>
          <a:prstGeom prst="rect">
            <a:avLst/>
          </a:prstGeom>
          <a:noFill/>
        </p:spPr>
        <p:txBody>
          <a:bodyPr wrap="square" rtlCol="0">
            <a:spAutoFit/>
          </a:bodyPr>
          <a:lstStyle/>
          <a:p>
            <a:pPr algn="ctr"/>
            <a:r>
              <a:rPr lang="en-US" sz="1800" b="1" dirty="0" smtClean="0">
                <a:solidFill>
                  <a:schemeClr val="bg1"/>
                </a:solidFill>
                <a:latin typeface="Pristina" pitchFamily="66" charset="0"/>
              </a:rPr>
              <a:t>Leadership Training Institute</a:t>
            </a:r>
          </a:p>
          <a:p>
            <a:pPr algn="ctr"/>
            <a:r>
              <a:rPr lang="en-US" sz="1200" dirty="0" smtClean="0">
                <a:solidFill>
                  <a:schemeClr val="bg1"/>
                </a:solidFill>
                <a:latin typeface="Arial Narrow" pitchFamily="34" charset="0"/>
              </a:rPr>
              <a:t>Bishop W. Darin Moore, Presiding Prelate</a:t>
            </a:r>
            <a:endParaRPr lang="en-US" sz="1200" dirty="0">
              <a:solidFill>
                <a:schemeClr val="bg1"/>
              </a:solidFill>
              <a:latin typeface="Arial Narrow" pitchFamily="34" charset="0"/>
            </a:endParaRPr>
          </a:p>
        </p:txBody>
      </p:sp>
      <p:pic>
        <p:nvPicPr>
          <p:cNvPr id="7" name="Picture 6" descr="Logo&#10;&#10;Description automatically generated"/>
          <p:cNvPicPr>
            <a:picLocks noChangeAspect="1"/>
          </p:cNvPicPr>
          <p:nvPr/>
        </p:nvPicPr>
        <p:blipFill>
          <a:blip r:embed="rId4">
            <a:extLst>
              <a:ext uri="{28A0092B-C50C-407E-A947-70E740481C1C}">
                <a14:useLocalDpi xmlns:a14="http://schemas.microsoft.com/office/drawing/2010/main" xmlns:lc="http://schemas.openxmlformats.org/drawingml/2006/lockedCanvas" xmlns="" val="0"/>
              </a:ext>
            </a:extLst>
          </a:blip>
          <a:srcRect t="11131" b="5654"/>
          <a:stretch>
            <a:fillRect/>
          </a:stretch>
        </p:blipFill>
        <p:spPr bwMode="auto">
          <a:xfrm>
            <a:off x="6482983" y="3518873"/>
            <a:ext cx="1412509" cy="9241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4"/>
          <p:cNvSpPr txBox="1">
            <a:spLocks noGrp="1"/>
          </p:cNvSpPr>
          <p:nvPr>
            <p:ph type="title"/>
          </p:nvPr>
        </p:nvSpPr>
        <p:spPr>
          <a:xfrm>
            <a:off x="311700" y="445025"/>
            <a:ext cx="8520600" cy="29055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The Charge to All Believers:</a:t>
            </a:r>
            <a:endParaRPr/>
          </a:p>
        </p:txBody>
      </p:sp>
      <p:sp>
        <p:nvSpPr>
          <p:cNvPr id="92" name="Google Shape;92;p14"/>
          <p:cNvSpPr txBox="1">
            <a:spLocks noGrp="1"/>
          </p:cNvSpPr>
          <p:nvPr>
            <p:ph type="body" idx="1"/>
          </p:nvPr>
        </p:nvSpPr>
        <p:spPr>
          <a:xfrm>
            <a:off x="311700" y="1229875"/>
            <a:ext cx="8520600" cy="33390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700"/>
              <a:t>“All this is from God, who reconciled us to Himself through Christ and gave us the ministry of reconciliation…We are therefore Christ’s ambassadors, as though God were making his appeal through us. We implore you on Christ’s behalf: Be reconciled to God.” </a:t>
            </a:r>
            <a:endParaRPr sz="2700"/>
          </a:p>
          <a:p>
            <a:pPr marL="0" lvl="0" indent="0" algn="l" rtl="0">
              <a:spcBef>
                <a:spcPts val="1200"/>
              </a:spcBef>
              <a:spcAft>
                <a:spcPts val="1200"/>
              </a:spcAft>
              <a:buNone/>
            </a:pPr>
            <a:r>
              <a:rPr lang="en" sz="2000"/>
              <a:t>2 Corinthians 5: 18,20 NIV</a:t>
            </a:r>
            <a:endParaRPr sz="20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15"/>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How We Often Respond: Excuses, Excuses!</a:t>
            </a:r>
            <a:endParaRPr/>
          </a:p>
        </p:txBody>
      </p:sp>
      <p:sp>
        <p:nvSpPr>
          <p:cNvPr id="98" name="Google Shape;98;p15"/>
          <p:cNvSpPr txBox="1">
            <a:spLocks noGrp="1"/>
          </p:cNvSpPr>
          <p:nvPr>
            <p:ph type="body" idx="1"/>
          </p:nvPr>
        </p:nvSpPr>
        <p:spPr>
          <a:xfrm>
            <a:off x="311700" y="1229875"/>
            <a:ext cx="8520600" cy="33390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300">
                <a:solidFill>
                  <a:srgbClr val="222222"/>
                </a:solidFill>
                <a:highlight>
                  <a:srgbClr val="FFFFFF"/>
                </a:highlight>
              </a:rPr>
              <a:t>It’s not my ministry.</a:t>
            </a:r>
            <a:endParaRPr sz="2300">
              <a:solidFill>
                <a:srgbClr val="222222"/>
              </a:solidFill>
              <a:highlight>
                <a:srgbClr val="FFFFFF"/>
              </a:highlight>
            </a:endParaRPr>
          </a:p>
          <a:p>
            <a:pPr marL="0" lvl="0" indent="0" algn="l" rtl="0">
              <a:spcBef>
                <a:spcPts val="1200"/>
              </a:spcBef>
              <a:spcAft>
                <a:spcPts val="0"/>
              </a:spcAft>
              <a:buNone/>
            </a:pPr>
            <a:r>
              <a:rPr lang="en" sz="2300">
                <a:solidFill>
                  <a:srgbClr val="222222"/>
                </a:solidFill>
                <a:highlight>
                  <a:srgbClr val="FFFFFF"/>
                </a:highlight>
              </a:rPr>
              <a:t>I don’t have a dramatic story of deliverance.</a:t>
            </a:r>
            <a:endParaRPr sz="2300">
              <a:solidFill>
                <a:srgbClr val="222222"/>
              </a:solidFill>
              <a:highlight>
                <a:srgbClr val="FFFFFF"/>
              </a:highlight>
            </a:endParaRPr>
          </a:p>
          <a:p>
            <a:pPr marL="0" lvl="0" indent="0" algn="l" rtl="0">
              <a:spcBef>
                <a:spcPts val="1200"/>
              </a:spcBef>
              <a:spcAft>
                <a:spcPts val="0"/>
              </a:spcAft>
              <a:buNone/>
            </a:pPr>
            <a:r>
              <a:rPr lang="en" sz="2300">
                <a:solidFill>
                  <a:srgbClr val="222222"/>
                </a:solidFill>
                <a:highlight>
                  <a:srgbClr val="FFFFFF"/>
                </a:highlight>
              </a:rPr>
              <a:t>I’m a private person.</a:t>
            </a:r>
            <a:endParaRPr sz="2300">
              <a:solidFill>
                <a:srgbClr val="222222"/>
              </a:solidFill>
              <a:highlight>
                <a:srgbClr val="FFFFFF"/>
              </a:highlight>
            </a:endParaRPr>
          </a:p>
          <a:p>
            <a:pPr marL="0" lvl="0" indent="0" algn="l" rtl="0">
              <a:spcBef>
                <a:spcPts val="1200"/>
              </a:spcBef>
              <a:spcAft>
                <a:spcPts val="0"/>
              </a:spcAft>
              <a:buNone/>
            </a:pPr>
            <a:r>
              <a:rPr lang="en" sz="2300">
                <a:solidFill>
                  <a:srgbClr val="222222"/>
                </a:solidFill>
                <a:highlight>
                  <a:srgbClr val="FFFFFF"/>
                </a:highlight>
              </a:rPr>
              <a:t>I might say the wrong thing.</a:t>
            </a:r>
            <a:endParaRPr sz="2300">
              <a:solidFill>
                <a:srgbClr val="222222"/>
              </a:solidFill>
              <a:highlight>
                <a:srgbClr val="FFFFFF"/>
              </a:highlight>
            </a:endParaRPr>
          </a:p>
          <a:p>
            <a:pPr marL="0" lvl="0" indent="0" algn="l" rtl="0">
              <a:spcBef>
                <a:spcPts val="1200"/>
              </a:spcBef>
              <a:spcAft>
                <a:spcPts val="0"/>
              </a:spcAft>
              <a:buNone/>
            </a:pPr>
            <a:r>
              <a:rPr lang="en" sz="2300">
                <a:solidFill>
                  <a:srgbClr val="222222"/>
                </a:solidFill>
                <a:highlight>
                  <a:srgbClr val="FFFFFF"/>
                </a:highlight>
              </a:rPr>
              <a:t>I don’t want to intrude on another person’s beliefs.</a:t>
            </a:r>
            <a:endParaRPr sz="2300">
              <a:solidFill>
                <a:srgbClr val="222222"/>
              </a:solidFill>
              <a:highlight>
                <a:srgbClr val="FFFFFF"/>
              </a:highlight>
            </a:endParaRPr>
          </a:p>
          <a:p>
            <a:pPr marL="0" lvl="0" indent="0" algn="l" rtl="0">
              <a:spcBef>
                <a:spcPts val="1200"/>
              </a:spcBef>
              <a:spcAft>
                <a:spcPts val="1200"/>
              </a:spcAft>
              <a:buNone/>
            </a:pPr>
            <a:endParaRPr sz="2100">
              <a:solidFill>
                <a:srgbClr val="222222"/>
              </a:solidFill>
              <a:highlight>
                <a:srgbClr val="FFFFFF"/>
              </a:high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16"/>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What’s the REAL Deal?</a:t>
            </a:r>
            <a:endParaRPr/>
          </a:p>
        </p:txBody>
      </p:sp>
      <p:sp>
        <p:nvSpPr>
          <p:cNvPr id="104" name="Google Shape;104;p16"/>
          <p:cNvSpPr txBox="1">
            <a:spLocks noGrp="1"/>
          </p:cNvSpPr>
          <p:nvPr>
            <p:ph type="body" idx="1"/>
          </p:nvPr>
        </p:nvSpPr>
        <p:spPr>
          <a:xfrm>
            <a:off x="311700" y="959525"/>
            <a:ext cx="8520600" cy="3609300"/>
          </a:xfrm>
          <a:prstGeom prst="rect">
            <a:avLst/>
          </a:prstGeom>
        </p:spPr>
        <p:txBody>
          <a:bodyPr spcFirstLastPara="1" wrap="square" lIns="91425" tIns="91425" rIns="91425" bIns="91425" anchor="t" anchorCtr="0">
            <a:normAutofit fontScale="47500" lnSpcReduction="20000"/>
          </a:bodyPr>
          <a:lstStyle/>
          <a:p>
            <a:pPr marL="457200" lvl="0" indent="-365714" algn="l" rtl="0">
              <a:spcBef>
                <a:spcPts val="0"/>
              </a:spcBef>
              <a:spcAft>
                <a:spcPts val="0"/>
              </a:spcAft>
              <a:buSzPct val="100000"/>
              <a:buAutoNum type="arabicPeriod"/>
            </a:pPr>
            <a:r>
              <a:rPr lang="en" sz="5398"/>
              <a:t>We Don’t Know How</a:t>
            </a:r>
            <a:endParaRPr sz="5398"/>
          </a:p>
          <a:p>
            <a:pPr marL="457200" lvl="0" indent="-365714" algn="l" rtl="0">
              <a:spcBef>
                <a:spcPts val="0"/>
              </a:spcBef>
              <a:spcAft>
                <a:spcPts val="0"/>
              </a:spcAft>
              <a:buSzPct val="100000"/>
              <a:buAutoNum type="arabicPeriod"/>
            </a:pPr>
            <a:r>
              <a:rPr lang="en" sz="5398"/>
              <a:t>We Don’t Understand the Work of the Holy Spirit</a:t>
            </a:r>
            <a:endParaRPr sz="5398"/>
          </a:p>
          <a:p>
            <a:pPr marL="457200" lvl="0" indent="-365714" algn="l" rtl="0">
              <a:spcBef>
                <a:spcPts val="0"/>
              </a:spcBef>
              <a:spcAft>
                <a:spcPts val="0"/>
              </a:spcAft>
              <a:buSzPct val="100000"/>
              <a:buAutoNum type="arabicPeriod"/>
            </a:pPr>
            <a:r>
              <a:rPr lang="en" sz="5398"/>
              <a:t>We Are Afraid of Rejection</a:t>
            </a:r>
            <a:endParaRPr sz="5398"/>
          </a:p>
          <a:p>
            <a:pPr marL="457200" lvl="0" indent="-365714" algn="l" rtl="0">
              <a:spcBef>
                <a:spcPts val="0"/>
              </a:spcBef>
              <a:spcAft>
                <a:spcPts val="0"/>
              </a:spcAft>
              <a:buSzPct val="100000"/>
              <a:buAutoNum type="arabicPeriod"/>
            </a:pPr>
            <a:r>
              <a:rPr lang="en" sz="5398"/>
              <a:t>We Don’t Want to Infringe of the Beliefs of Others</a:t>
            </a:r>
            <a:endParaRPr sz="5398"/>
          </a:p>
          <a:p>
            <a:pPr marL="457200" lvl="0" indent="-365714" algn="l" rtl="0">
              <a:spcBef>
                <a:spcPts val="0"/>
              </a:spcBef>
              <a:spcAft>
                <a:spcPts val="0"/>
              </a:spcAft>
              <a:buSzPct val="100000"/>
              <a:buAutoNum type="arabicPeriod"/>
            </a:pPr>
            <a:r>
              <a:rPr lang="en" sz="5398"/>
              <a:t>We Don’t Make Time</a:t>
            </a:r>
            <a:endParaRPr sz="5398"/>
          </a:p>
          <a:p>
            <a:pPr marL="457200" lvl="0" indent="-365714" algn="l" rtl="0">
              <a:spcBef>
                <a:spcPts val="0"/>
              </a:spcBef>
              <a:spcAft>
                <a:spcPts val="0"/>
              </a:spcAft>
              <a:buSzPct val="100000"/>
              <a:buAutoNum type="arabicPeriod"/>
            </a:pPr>
            <a:r>
              <a:rPr lang="en" sz="5398"/>
              <a:t>We Don’t Understand Relationship Evangelism </a:t>
            </a:r>
            <a:endParaRPr sz="5398"/>
          </a:p>
          <a:p>
            <a:pPr marL="457200" lvl="0" indent="-365714" algn="l" rtl="0">
              <a:spcBef>
                <a:spcPts val="0"/>
              </a:spcBef>
              <a:spcAft>
                <a:spcPts val="0"/>
              </a:spcAft>
              <a:buSzPct val="100000"/>
              <a:buAutoNum type="arabicPeriod"/>
            </a:pPr>
            <a:r>
              <a:rPr lang="en" sz="5398"/>
              <a:t>We Don’t Know What to Say</a:t>
            </a:r>
            <a:endParaRPr sz="5398"/>
          </a:p>
          <a:p>
            <a:pPr marL="457200" lvl="0" indent="-365714" algn="l" rtl="0">
              <a:spcBef>
                <a:spcPts val="0"/>
              </a:spcBef>
              <a:spcAft>
                <a:spcPts val="0"/>
              </a:spcAft>
              <a:buSzPct val="100000"/>
              <a:buAutoNum type="arabicPeriod"/>
            </a:pPr>
            <a:r>
              <a:rPr lang="en" sz="5398"/>
              <a:t>We May Not be Confident in Our Own Faith</a:t>
            </a:r>
            <a:endParaRPr sz="5398"/>
          </a:p>
          <a:p>
            <a:pPr marL="457200" lvl="0" indent="-365714" algn="l" rtl="0">
              <a:spcBef>
                <a:spcPts val="0"/>
              </a:spcBef>
              <a:spcAft>
                <a:spcPts val="0"/>
              </a:spcAft>
              <a:buSzPct val="100000"/>
              <a:buAutoNum type="arabicPeriod"/>
            </a:pPr>
            <a:r>
              <a:rPr lang="en" sz="5398"/>
              <a:t>We May Not Ourselves Be Saved</a:t>
            </a:r>
            <a:endParaRPr sz="5398"/>
          </a:p>
          <a:p>
            <a:pPr marL="457200" lvl="0" indent="0" algn="l" rtl="0">
              <a:spcBef>
                <a:spcPts val="1200"/>
              </a:spcBef>
              <a:spcAft>
                <a:spcPts val="0"/>
              </a:spcAft>
              <a:buNone/>
            </a:pPr>
            <a:endParaRPr sz="2500"/>
          </a:p>
          <a:p>
            <a:pPr marL="457200" lvl="0" indent="0" algn="l" rtl="0">
              <a:spcBef>
                <a:spcPts val="1200"/>
              </a:spcBef>
              <a:spcAft>
                <a:spcPts val="1200"/>
              </a:spcAft>
              <a:buNone/>
            </a:pPr>
            <a:endParaRPr sz="25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17"/>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rmAutofit fontScale="90000"/>
          </a:bodyPr>
          <a:lstStyle/>
          <a:p>
            <a:pPr marL="457200" lvl="0" indent="-400050" algn="l" rtl="0">
              <a:spcBef>
                <a:spcPts val="0"/>
              </a:spcBef>
              <a:spcAft>
                <a:spcPts val="0"/>
              </a:spcAft>
              <a:buSzPct val="100000"/>
              <a:buAutoNum type="arabicPeriod"/>
            </a:pPr>
            <a:r>
              <a:rPr lang="en"/>
              <a:t>We Don’t Know How</a:t>
            </a:r>
            <a:endParaRPr/>
          </a:p>
        </p:txBody>
      </p:sp>
      <p:sp>
        <p:nvSpPr>
          <p:cNvPr id="110" name="Google Shape;110;p17"/>
          <p:cNvSpPr txBox="1">
            <a:spLocks noGrp="1"/>
          </p:cNvSpPr>
          <p:nvPr>
            <p:ph type="body" idx="1"/>
          </p:nvPr>
        </p:nvSpPr>
        <p:spPr>
          <a:xfrm>
            <a:off x="311700" y="1229875"/>
            <a:ext cx="8520600" cy="3339000"/>
          </a:xfrm>
          <a:prstGeom prst="rect">
            <a:avLst/>
          </a:prstGeom>
        </p:spPr>
        <p:txBody>
          <a:bodyPr spcFirstLastPara="1" wrap="square" lIns="91425" tIns="91425" rIns="91425" bIns="91425" anchor="t" anchorCtr="0">
            <a:normAutofit fontScale="55000" lnSpcReduction="20000"/>
          </a:bodyPr>
          <a:lstStyle/>
          <a:p>
            <a:pPr marL="0" lvl="0" indent="0" algn="l" rtl="0">
              <a:spcBef>
                <a:spcPts val="0"/>
              </a:spcBef>
              <a:spcAft>
                <a:spcPts val="0"/>
              </a:spcAft>
              <a:buClr>
                <a:schemeClr val="dk1"/>
              </a:buClr>
              <a:buSzPts val="523"/>
              <a:buFont typeface="Arial"/>
              <a:buNone/>
            </a:pPr>
            <a:r>
              <a:rPr lang="en" sz="4539">
                <a:solidFill>
                  <a:srgbClr val="222222"/>
                </a:solidFill>
                <a:highlight>
                  <a:srgbClr val="FFFFFF"/>
                </a:highlight>
              </a:rPr>
              <a:t>One of the biggest obstacles to sharing our faith is that we simply don't know how. We may feel like we are not equipped to answer tough questions or lead someone to Christ. However, we need to remember that it is not our job to convert someone - that is the work of the Holy Spirit. Our job is simply to be obedient and share the Gospel message with those who are lost. </a:t>
            </a:r>
            <a:endParaRPr sz="4539">
              <a:solidFill>
                <a:srgbClr val="222222"/>
              </a:solidFill>
              <a:highlight>
                <a:srgbClr val="FFFFFF"/>
              </a:highlight>
            </a:endParaRPr>
          </a:p>
          <a:p>
            <a:pPr marL="0" lvl="0" indent="0" algn="l" rtl="0">
              <a:spcBef>
                <a:spcPts val="1200"/>
              </a:spcBef>
              <a:spcAft>
                <a:spcPts val="0"/>
              </a:spcAft>
              <a:buClr>
                <a:schemeClr val="dk1"/>
              </a:buClr>
              <a:buSzPct val="27470"/>
              <a:buFont typeface="Arial"/>
              <a:buNone/>
            </a:pPr>
            <a:r>
              <a:rPr lang="en" sz="4004">
                <a:solidFill>
                  <a:srgbClr val="222222"/>
                </a:solidFill>
                <a:highlight>
                  <a:srgbClr val="FFFFFF"/>
                </a:highlight>
              </a:rPr>
              <a:t>Philemon 1:6 (NIV)</a:t>
            </a:r>
            <a:endParaRPr sz="4004">
              <a:solidFill>
                <a:srgbClr val="222222"/>
              </a:solidFill>
              <a:highlight>
                <a:srgbClr val="FFFFFF"/>
              </a:highlight>
            </a:endParaRPr>
          </a:p>
          <a:p>
            <a:pPr marL="0" lvl="0" indent="0" algn="l" rtl="0">
              <a:spcBef>
                <a:spcPts val="1200"/>
              </a:spcBef>
              <a:spcAft>
                <a:spcPts val="1200"/>
              </a:spcAft>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18"/>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2. We Don’t Understand the Work of the Holy Spirit</a:t>
            </a:r>
            <a:endParaRPr/>
          </a:p>
          <a:p>
            <a:pPr marL="0" lvl="0" indent="0" algn="l" rtl="0">
              <a:spcBef>
                <a:spcPts val="0"/>
              </a:spcBef>
              <a:spcAft>
                <a:spcPts val="0"/>
              </a:spcAft>
              <a:buNone/>
            </a:pPr>
            <a:endParaRPr/>
          </a:p>
        </p:txBody>
      </p:sp>
      <p:sp>
        <p:nvSpPr>
          <p:cNvPr id="116" name="Google Shape;116;p18"/>
          <p:cNvSpPr txBox="1">
            <a:spLocks noGrp="1"/>
          </p:cNvSpPr>
          <p:nvPr>
            <p:ph type="body" idx="1"/>
          </p:nvPr>
        </p:nvSpPr>
        <p:spPr>
          <a:xfrm>
            <a:off x="311700" y="1229875"/>
            <a:ext cx="8520600" cy="33390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None/>
            </a:pPr>
            <a:r>
              <a:rPr lang="en" sz="2300"/>
              <a:t>It</a:t>
            </a:r>
            <a:r>
              <a:rPr lang="en" sz="2816"/>
              <a:t> </a:t>
            </a:r>
            <a:r>
              <a:rPr lang="en" sz="2316"/>
              <a:t>is not our job to convert anyone. That work belongs to the Holy Spirit. </a:t>
            </a:r>
            <a:endParaRPr sz="2316"/>
          </a:p>
          <a:p>
            <a:pPr marL="457200" lvl="0" indent="-375679" algn="l" rtl="0">
              <a:spcBef>
                <a:spcPts val="1200"/>
              </a:spcBef>
              <a:spcAft>
                <a:spcPts val="0"/>
              </a:spcAft>
              <a:buSzPts val="2316"/>
              <a:buChar char="●"/>
            </a:pPr>
            <a:r>
              <a:rPr lang="en" sz="2316"/>
              <a:t>He is the Spirit of Truth</a:t>
            </a:r>
            <a:endParaRPr sz="2316"/>
          </a:p>
          <a:p>
            <a:pPr marL="457200" lvl="0" indent="-375679" algn="l" rtl="0">
              <a:spcBef>
                <a:spcPts val="0"/>
              </a:spcBef>
              <a:spcAft>
                <a:spcPts val="0"/>
              </a:spcAft>
              <a:buSzPts val="2316"/>
              <a:buChar char="●"/>
            </a:pPr>
            <a:r>
              <a:rPr lang="en" sz="2316"/>
              <a:t>He is Our Guide</a:t>
            </a:r>
            <a:endParaRPr sz="2316"/>
          </a:p>
          <a:p>
            <a:pPr marL="457200" lvl="0" indent="-375679" algn="l" rtl="0">
              <a:spcBef>
                <a:spcPts val="0"/>
              </a:spcBef>
              <a:spcAft>
                <a:spcPts val="0"/>
              </a:spcAft>
              <a:buSzPts val="2316"/>
              <a:buChar char="●"/>
            </a:pPr>
            <a:r>
              <a:rPr lang="en" sz="2316"/>
              <a:t>He is the Prover of Sin, Righteousness and Judgment</a:t>
            </a:r>
            <a:endParaRPr/>
          </a:p>
          <a:p>
            <a:pPr marL="0" lvl="0" indent="0" algn="l" rtl="0">
              <a:spcBef>
                <a:spcPts val="1200"/>
              </a:spcBef>
              <a:spcAft>
                <a:spcPts val="0"/>
              </a:spcAft>
              <a:buNone/>
            </a:pPr>
            <a:endParaRPr/>
          </a:p>
          <a:p>
            <a:pPr marL="0" lvl="0" indent="0" algn="l" rtl="0">
              <a:spcBef>
                <a:spcPts val="1200"/>
              </a:spcBef>
              <a:spcAft>
                <a:spcPts val="1200"/>
              </a:spcAft>
              <a:buNone/>
            </a:pPr>
            <a:r>
              <a:rPr lang="en"/>
              <a:t>John 15:26-27; John 16: 7-15 (NIV)</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19"/>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3. We Are Afraid of Rejection</a:t>
            </a:r>
            <a:endParaRPr/>
          </a:p>
        </p:txBody>
      </p:sp>
      <p:sp>
        <p:nvSpPr>
          <p:cNvPr id="122" name="Google Shape;122;p19"/>
          <p:cNvSpPr txBox="1">
            <a:spLocks noGrp="1"/>
          </p:cNvSpPr>
          <p:nvPr>
            <p:ph type="body" idx="1"/>
          </p:nvPr>
        </p:nvSpPr>
        <p:spPr>
          <a:xfrm>
            <a:off x="311700" y="1229875"/>
            <a:ext cx="8520600" cy="3339000"/>
          </a:xfrm>
          <a:prstGeom prst="rect">
            <a:avLst/>
          </a:prstGeom>
        </p:spPr>
        <p:txBody>
          <a:bodyPr spcFirstLastPara="1" wrap="square" lIns="91425" tIns="91425" rIns="91425" bIns="91425" anchor="t" anchorCtr="0">
            <a:normAutofit fontScale="70000" lnSpcReduction="20000"/>
          </a:bodyPr>
          <a:lstStyle/>
          <a:p>
            <a:pPr marL="0" lvl="0" indent="0" algn="l" rtl="0">
              <a:spcBef>
                <a:spcPts val="0"/>
              </a:spcBef>
              <a:spcAft>
                <a:spcPts val="0"/>
              </a:spcAft>
              <a:buNone/>
            </a:pPr>
            <a:r>
              <a:rPr lang="en" sz="3376">
                <a:solidFill>
                  <a:srgbClr val="222222"/>
                </a:solidFill>
                <a:highlight>
                  <a:srgbClr val="FFFFFF"/>
                </a:highlight>
              </a:rPr>
              <a:t>Another obstacle that often keeps us from sharing our faith is fear of rejection. We may be afraid that if we share our faith with someone, they will reject us. However, we need to remember that it is not our job to be popular or make everyone like us. Our job is to be obedient and share the Gospel message, even if it means being rejected by others.</a:t>
            </a:r>
            <a:endParaRPr sz="3376">
              <a:solidFill>
                <a:srgbClr val="222222"/>
              </a:solidFill>
              <a:highlight>
                <a:srgbClr val="FFFFFF"/>
              </a:highlight>
            </a:endParaRPr>
          </a:p>
          <a:p>
            <a:pPr marL="0" lvl="0" indent="0" algn="l" rtl="0">
              <a:spcBef>
                <a:spcPts val="1200"/>
              </a:spcBef>
              <a:spcAft>
                <a:spcPts val="0"/>
              </a:spcAft>
              <a:buNone/>
            </a:pPr>
            <a:endParaRPr sz="2300">
              <a:solidFill>
                <a:srgbClr val="222222"/>
              </a:solidFill>
              <a:highlight>
                <a:srgbClr val="FFFFFF"/>
              </a:highlight>
            </a:endParaRPr>
          </a:p>
          <a:p>
            <a:pPr marL="0" lvl="0" indent="0" algn="l" rtl="0">
              <a:spcBef>
                <a:spcPts val="1200"/>
              </a:spcBef>
              <a:spcAft>
                <a:spcPts val="0"/>
              </a:spcAft>
              <a:buNone/>
            </a:pPr>
            <a:r>
              <a:rPr lang="en" sz="2940">
                <a:solidFill>
                  <a:srgbClr val="222222"/>
                </a:solidFill>
                <a:highlight>
                  <a:srgbClr val="FFFFFF"/>
                </a:highlight>
              </a:rPr>
              <a:t>Romans 1:16-17 (NIV)</a:t>
            </a:r>
            <a:endParaRPr sz="2300">
              <a:solidFill>
                <a:srgbClr val="222222"/>
              </a:solidFill>
              <a:highlight>
                <a:srgbClr val="FFFFFF"/>
              </a:highlight>
            </a:endParaRPr>
          </a:p>
          <a:p>
            <a:pPr marL="0" lvl="0" indent="0" algn="l" rtl="0">
              <a:spcBef>
                <a:spcPts val="1200"/>
              </a:spcBef>
              <a:spcAft>
                <a:spcPts val="1200"/>
              </a:spcAft>
              <a:buNone/>
            </a:pP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20"/>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4. We Don’t Want to Infringe on the Beliefs of Others</a:t>
            </a:r>
            <a:endParaRPr/>
          </a:p>
        </p:txBody>
      </p:sp>
      <p:sp>
        <p:nvSpPr>
          <p:cNvPr id="128" name="Google Shape;128;p20"/>
          <p:cNvSpPr txBox="1">
            <a:spLocks noGrp="1"/>
          </p:cNvSpPr>
          <p:nvPr>
            <p:ph type="body" idx="1"/>
          </p:nvPr>
        </p:nvSpPr>
        <p:spPr>
          <a:xfrm>
            <a:off x="311700" y="1229875"/>
            <a:ext cx="8520600" cy="33390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100"/>
              <a:t>Many believe that it’s improper and politically incorrect to share one’s belief system when it comes to personal faith because people have the right to believe (or not believe) as they wish. But sharing doesn’t have to feel weird or be awkward. Sharing the gospel is simply telling someone else how good God has been to you. The Holy Spirit will do the rest.</a:t>
            </a:r>
            <a:endParaRPr sz="2100"/>
          </a:p>
          <a:p>
            <a:pPr marL="0" lvl="0" indent="0" algn="l" rtl="0">
              <a:spcBef>
                <a:spcPts val="1200"/>
              </a:spcBef>
              <a:spcAft>
                <a:spcPts val="1200"/>
              </a:spcAft>
              <a:buNone/>
            </a:pPr>
            <a:r>
              <a:rPr lang="en"/>
              <a:t>Romans 8:1 (NIV)</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21"/>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5. We Don’t Make Time</a:t>
            </a:r>
            <a:endParaRPr/>
          </a:p>
        </p:txBody>
      </p:sp>
      <p:sp>
        <p:nvSpPr>
          <p:cNvPr id="134" name="Google Shape;134;p21"/>
          <p:cNvSpPr txBox="1">
            <a:spLocks noGrp="1"/>
          </p:cNvSpPr>
          <p:nvPr>
            <p:ph type="body" idx="1"/>
          </p:nvPr>
        </p:nvSpPr>
        <p:spPr>
          <a:xfrm>
            <a:off x="311700" y="1229875"/>
            <a:ext cx="8520600" cy="33390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200">
                <a:solidFill>
                  <a:srgbClr val="222222"/>
                </a:solidFill>
                <a:highlight>
                  <a:srgbClr val="FFFFFF"/>
                </a:highlight>
              </a:rPr>
              <a:t>Sometimes we may feel like we don't have enough time to share our faith with others. We may be too busy with work, school, or other commitments. However, we need to remember that evangelism is not a part-time job - it is a lifestyle. We should always be looking for opportunities to share the Gospel with those around us, even if it means making time in our schedules for it.</a:t>
            </a:r>
            <a:endParaRPr sz="2200">
              <a:solidFill>
                <a:srgbClr val="222222"/>
              </a:solidFill>
              <a:highlight>
                <a:srgbClr val="FFFFFF"/>
              </a:highlight>
            </a:endParaRPr>
          </a:p>
          <a:p>
            <a:pPr marL="0" lvl="0" indent="0" algn="l" rtl="0">
              <a:spcBef>
                <a:spcPts val="1200"/>
              </a:spcBef>
              <a:spcAft>
                <a:spcPts val="1200"/>
              </a:spcAft>
              <a:buNone/>
            </a:pPr>
            <a:r>
              <a:rPr lang="en" sz="2200">
                <a:solidFill>
                  <a:srgbClr val="222222"/>
                </a:solidFill>
                <a:highlight>
                  <a:srgbClr val="FFFFFF"/>
                </a:highlight>
              </a:rPr>
              <a:t>Colossians 1:1-6 (NIV)</a:t>
            </a:r>
            <a:endParaRPr sz="2200">
              <a:solidFill>
                <a:srgbClr val="222222"/>
              </a:solidFill>
              <a:highlight>
                <a:srgbClr val="FFFFFF"/>
              </a:high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22"/>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200"/>
              </a:spcAft>
              <a:buSzPts val="990"/>
              <a:buNone/>
            </a:pPr>
            <a:r>
              <a:rPr lang="en" sz="2361"/>
              <a:t>6. We Don’t Understand Relationship Evangelism</a:t>
            </a:r>
            <a:endParaRPr sz="1800"/>
          </a:p>
        </p:txBody>
      </p:sp>
      <p:sp>
        <p:nvSpPr>
          <p:cNvPr id="140" name="Google Shape;140;p22"/>
          <p:cNvSpPr txBox="1">
            <a:spLocks noGrp="1"/>
          </p:cNvSpPr>
          <p:nvPr>
            <p:ph type="body" idx="1"/>
          </p:nvPr>
        </p:nvSpPr>
        <p:spPr>
          <a:xfrm>
            <a:off x="311700" y="1229875"/>
            <a:ext cx="8520600" cy="33390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100">
                <a:solidFill>
                  <a:srgbClr val="222222"/>
                </a:solidFill>
              </a:rPr>
              <a:t>When we are open about our own faith and belief in God and engage in simple, honest conversation about our struggles and victories, it is a source of encouragement to others. It also serves as a way to begin exchanging ideas about faith, and results in what’s called relationship evangelism. It is never our job to convert someone; our job is to simply tell others about the one who can.</a:t>
            </a:r>
            <a:endParaRPr sz="2100">
              <a:solidFill>
                <a:srgbClr val="222222"/>
              </a:solidFill>
            </a:endParaRPr>
          </a:p>
          <a:p>
            <a:pPr marL="0" lvl="0" indent="0" algn="l" rtl="0">
              <a:spcBef>
                <a:spcPts val="1200"/>
              </a:spcBef>
              <a:spcAft>
                <a:spcPts val="1200"/>
              </a:spcAft>
              <a:buNone/>
            </a:pPr>
            <a:r>
              <a:rPr lang="en" sz="2100">
                <a:solidFill>
                  <a:srgbClr val="222222"/>
                </a:solidFill>
              </a:rPr>
              <a:t>I Peter 3:15 (NIV)</a:t>
            </a:r>
            <a:endParaRPr sz="2100">
              <a:solidFill>
                <a:srgbClr val="222222"/>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23"/>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7. We Don’t Know What to Say</a:t>
            </a:r>
            <a:endParaRPr/>
          </a:p>
        </p:txBody>
      </p:sp>
      <p:sp>
        <p:nvSpPr>
          <p:cNvPr id="146" name="Google Shape;146;p23"/>
          <p:cNvSpPr txBox="1">
            <a:spLocks noGrp="1"/>
          </p:cNvSpPr>
          <p:nvPr>
            <p:ph type="body" idx="1"/>
          </p:nvPr>
        </p:nvSpPr>
        <p:spPr>
          <a:xfrm>
            <a:off x="311700" y="1229875"/>
            <a:ext cx="8520600" cy="33390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sz="2100">
                <a:solidFill>
                  <a:srgbClr val="222222"/>
                </a:solidFill>
                <a:highlight>
                  <a:srgbClr val="FFFFFF"/>
                </a:highlight>
              </a:rPr>
              <a:t>Another obstacle that often keeps us from sharing our faith is not knowing what to say. We may feel like we don't have the right words or that we will say something wrong. However, we need to remember that it is not our job to have all the answers - it is only our job to share the Gospel message. The Holy Spirit will work through us and give us the words to say when we are sharing our faith with others.</a:t>
            </a:r>
            <a:endParaRPr sz="28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24"/>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8. We Are Not Confident in Our Own Faith</a:t>
            </a:r>
            <a:endParaRPr/>
          </a:p>
        </p:txBody>
      </p:sp>
      <p:sp>
        <p:nvSpPr>
          <p:cNvPr id="152" name="Google Shape;152;p24"/>
          <p:cNvSpPr txBox="1">
            <a:spLocks noGrp="1"/>
          </p:cNvSpPr>
          <p:nvPr>
            <p:ph type="body" idx="1"/>
          </p:nvPr>
        </p:nvSpPr>
        <p:spPr>
          <a:xfrm>
            <a:off x="311700" y="1229875"/>
            <a:ext cx="8520600" cy="33390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000">
                <a:solidFill>
                  <a:srgbClr val="222222"/>
                </a:solidFill>
                <a:highlight>
                  <a:srgbClr val="FFFFFF"/>
                </a:highlight>
              </a:rPr>
              <a:t>When we do not feel confident in our own faith, this can keep us from sharing it with others. We may doubt our own beliefs or feel like we are not “good enough” Christians. However, we need to remember that it is not our job to have all the answers or be perfect Christians - it is only our job to share the Gospel message with those who are lost. The Holy Spirit will work through us and give us the strength and confidence we need when sharing our faith with others.</a:t>
            </a:r>
            <a:endParaRPr sz="2000">
              <a:solidFill>
                <a:srgbClr val="222222"/>
              </a:solidFill>
              <a:highlight>
                <a:srgbClr val="FFFFFF"/>
              </a:highlight>
            </a:endParaRPr>
          </a:p>
          <a:p>
            <a:pPr marL="0" lvl="0" indent="0" algn="l" rtl="0">
              <a:spcBef>
                <a:spcPts val="1200"/>
              </a:spcBef>
              <a:spcAft>
                <a:spcPts val="1200"/>
              </a:spcAft>
              <a:buNone/>
            </a:pPr>
            <a:r>
              <a:rPr lang="en" sz="2000">
                <a:solidFill>
                  <a:srgbClr val="222222"/>
                </a:solidFill>
                <a:highlight>
                  <a:srgbClr val="FFFFFF"/>
                </a:highlight>
              </a:rPr>
              <a:t>Galatians 2:16; 1 John 5:4 (NIV)</a:t>
            </a:r>
            <a:endParaRPr sz="2000">
              <a:solidFill>
                <a:srgbClr val="222222"/>
              </a:solidFill>
              <a:highlight>
                <a:srgbClr val="FFFFFF"/>
              </a:high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25"/>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9. We May Not Ourselves Be Saved</a:t>
            </a:r>
            <a:endParaRPr/>
          </a:p>
        </p:txBody>
      </p:sp>
      <p:sp>
        <p:nvSpPr>
          <p:cNvPr id="158" name="Google Shape;158;p25"/>
          <p:cNvSpPr txBox="1">
            <a:spLocks noGrp="1"/>
          </p:cNvSpPr>
          <p:nvPr>
            <p:ph type="body" idx="1"/>
          </p:nvPr>
        </p:nvSpPr>
        <p:spPr>
          <a:xfrm>
            <a:off x="311700" y="1229875"/>
            <a:ext cx="8520600" cy="33390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000"/>
              <a:t>We can go to church our entire lives, but if we never accept Jesus Christ as our personal Lord and Savior, we are just good church workers. The intimate relationship we have with Jesus is such that we cannot keep it to ourselves. We want to share with others the wonderful change we have experienced and we want others to experience it as well. Hesitancy to share can be an indication that we ourselves have not made that personal commitment.</a:t>
            </a:r>
            <a:endParaRPr sz="2000"/>
          </a:p>
          <a:p>
            <a:pPr marL="0" lvl="0" indent="0" algn="l" rtl="0">
              <a:spcBef>
                <a:spcPts val="1200"/>
              </a:spcBef>
              <a:spcAft>
                <a:spcPts val="0"/>
              </a:spcAft>
              <a:buNone/>
            </a:pPr>
            <a:r>
              <a:rPr lang="en" sz="2000"/>
              <a:t>Romans 10: 9,10 (NIV)</a:t>
            </a:r>
            <a:endParaRPr sz="2000"/>
          </a:p>
          <a:p>
            <a:pPr marL="0" lvl="0" indent="0" algn="l" rtl="0">
              <a:spcBef>
                <a:spcPts val="1200"/>
              </a:spcBef>
              <a:spcAft>
                <a:spcPts val="1200"/>
              </a:spcAft>
              <a:buNone/>
            </a:pP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26"/>
          <p:cNvSpPr txBox="1">
            <a:spLocks noGrp="1"/>
          </p:cNvSpPr>
          <p:nvPr>
            <p:ph type="title"/>
          </p:nvPr>
        </p:nvSpPr>
        <p:spPr>
          <a:xfrm>
            <a:off x="311700" y="410000"/>
            <a:ext cx="8520600" cy="6078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The Solution?</a:t>
            </a:r>
            <a:endParaRPr/>
          </a:p>
          <a:p>
            <a:pPr marL="0" lvl="0" indent="0" algn="l" rtl="0">
              <a:spcBef>
                <a:spcPts val="0"/>
              </a:spcBef>
              <a:spcAft>
                <a:spcPts val="0"/>
              </a:spcAft>
              <a:buNone/>
            </a:pPr>
            <a:endParaRPr/>
          </a:p>
        </p:txBody>
      </p:sp>
      <p:sp>
        <p:nvSpPr>
          <p:cNvPr id="164" name="Google Shape;164;p26"/>
          <p:cNvSpPr txBox="1">
            <a:spLocks noGrp="1"/>
          </p:cNvSpPr>
          <p:nvPr>
            <p:ph type="body" idx="1"/>
          </p:nvPr>
        </p:nvSpPr>
        <p:spPr>
          <a:xfrm>
            <a:off x="311700" y="1229875"/>
            <a:ext cx="8520600" cy="33390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700"/>
              <a:t>Like Nike Says: Just Do It!</a:t>
            </a:r>
            <a:endParaRPr sz="2700"/>
          </a:p>
          <a:p>
            <a:pPr marL="0" lvl="0" indent="0" algn="l" rtl="0">
              <a:spcBef>
                <a:spcPts val="1200"/>
              </a:spcBef>
              <a:spcAft>
                <a:spcPts val="0"/>
              </a:spcAft>
              <a:buNone/>
            </a:pPr>
            <a:r>
              <a:rPr lang="en" sz="2700"/>
              <a:t>Jesus is the Way, the Truth and the Life</a:t>
            </a:r>
            <a:endParaRPr sz="2700"/>
          </a:p>
          <a:p>
            <a:pPr marL="0" lvl="0" indent="0" algn="l" rtl="0">
              <a:spcBef>
                <a:spcPts val="1200"/>
              </a:spcBef>
              <a:spcAft>
                <a:spcPts val="0"/>
              </a:spcAft>
              <a:buNone/>
            </a:pPr>
            <a:r>
              <a:rPr lang="en" sz="2700"/>
              <a:t>He saved you, He wants to do the same for others</a:t>
            </a:r>
            <a:endParaRPr sz="2700"/>
          </a:p>
          <a:p>
            <a:pPr marL="0" lvl="0" indent="0" algn="l" rtl="0">
              <a:spcBef>
                <a:spcPts val="1200"/>
              </a:spcBef>
              <a:spcAft>
                <a:spcPts val="0"/>
              </a:spcAft>
              <a:buNone/>
            </a:pPr>
            <a:r>
              <a:rPr lang="en" sz="2700"/>
              <a:t>WE are who He has chosen to use for that purpose</a:t>
            </a:r>
            <a:endParaRPr sz="2700"/>
          </a:p>
          <a:p>
            <a:pPr marL="0" lvl="0" indent="0" algn="l" rtl="0">
              <a:spcBef>
                <a:spcPts val="1200"/>
              </a:spcBef>
              <a:spcAft>
                <a:spcPts val="1200"/>
              </a:spcAft>
              <a:buNone/>
            </a:pPr>
            <a:r>
              <a:rPr lang="en" sz="2700"/>
              <a:t>Will you accept the call to share your faith?</a:t>
            </a:r>
            <a:endParaRPr sz="2700"/>
          </a:p>
        </p:txBody>
      </p:sp>
    </p:spTree>
  </p:cSld>
  <p:clrMapOvr>
    <a:masterClrMapping/>
  </p:clrMapOvr>
</p:sld>
</file>

<file path=ppt/theme/theme1.xml><?xml version="1.0" encoding="utf-8"?>
<a:theme xmlns:a="http://schemas.openxmlformats.org/drawingml/2006/main" name="Geometric">
  <a:themeElements>
    <a:clrScheme name="Geometric">
      <a:dk1>
        <a:srgbClr val="2A3990"/>
      </a:dk1>
      <a:lt1>
        <a:srgbClr val="FFFFFF"/>
      </a:lt1>
      <a:dk2>
        <a:srgbClr val="434343"/>
      </a:dk2>
      <a:lt2>
        <a:srgbClr val="999999"/>
      </a:lt2>
      <a:accent1>
        <a:srgbClr val="212D74"/>
      </a:accent1>
      <a:accent2>
        <a:srgbClr val="3949AB"/>
      </a:accent2>
      <a:accent3>
        <a:srgbClr val="9C254D"/>
      </a:accent3>
      <a:accent4>
        <a:srgbClr val="D23369"/>
      </a:accent4>
      <a:accent5>
        <a:srgbClr val="F06292"/>
      </a:accent5>
      <a:accent6>
        <a:srgbClr val="7890CD"/>
      </a:accent6>
      <a:hlink>
        <a:srgbClr val="F06292"/>
      </a:hlink>
      <a:folHlink>
        <a:srgbClr val="F062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TotalTime>
  <Words>1071</Words>
  <PresentationFormat>On-screen Show (16:9)</PresentationFormat>
  <Paragraphs>63</Paragraphs>
  <Slides>14</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Roboto</vt:lpstr>
      <vt:lpstr>Pristina</vt:lpstr>
      <vt:lpstr>Arial Narrow</vt:lpstr>
      <vt:lpstr>Geometric</vt:lpstr>
      <vt:lpstr>The Black Church:  Obstacles to Sharing Our Faith</vt:lpstr>
      <vt:lpstr>The Charge to All Believers:</vt:lpstr>
      <vt:lpstr>How We Often Respond: Excuses, Excuses!</vt:lpstr>
      <vt:lpstr>What’s the REAL Deal?</vt:lpstr>
      <vt:lpstr>We Don’t Know How</vt:lpstr>
      <vt:lpstr>2. We Don’t Understand the Work of the Holy Spirit </vt:lpstr>
      <vt:lpstr>3. We Are Afraid of Rejection</vt:lpstr>
      <vt:lpstr>4. We Don’t Want to Infringe on the Beliefs of Others</vt:lpstr>
      <vt:lpstr>5. We Don’t Make Time</vt:lpstr>
      <vt:lpstr>6. We Don’t Understand Relationship Evangelism</vt:lpstr>
      <vt:lpstr>7. We Don’t Know What to Say</vt:lpstr>
      <vt:lpstr>8. We Are Not Confident in Our Own Faith</vt:lpstr>
      <vt:lpstr>9. We May Not Ourselves Be Saved</vt:lpstr>
      <vt:lpstr>The Solution?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Black Church:  Obstacles to Sharing Our Faith</dc:title>
  <dc:creator>Barb Haigler</dc:creator>
  <cp:lastModifiedBy>Barb Haigler</cp:lastModifiedBy>
  <cp:revision>3</cp:revision>
  <dcterms:modified xsi:type="dcterms:W3CDTF">2022-10-13T14:26:24Z</dcterms:modified>
</cp:coreProperties>
</file>