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92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95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1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8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1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3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1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6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0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49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3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B0843-EDBC-42C0-8679-CEF84F8ED344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03369-45A7-4EBA-905A-32828795F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3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84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2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6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4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3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70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0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4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2019-09-14T21:17:12Z</dcterms:created>
  <dcterms:modified xsi:type="dcterms:W3CDTF">2019-09-14T21:22:29Z</dcterms:modified>
</cp:coreProperties>
</file>