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695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376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013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151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330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95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100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54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908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053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105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B80EC-3B5D-4890-B6E6-1E8FC68AFD3C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6012C-E04E-43A0-8B93-CFB4125F0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9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083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4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209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41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141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894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2022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798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474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2019-08-24T14:33:40Z</dcterms:created>
  <dcterms:modified xsi:type="dcterms:W3CDTF">2019-08-25T12:45:39Z</dcterms:modified>
</cp:coreProperties>
</file>