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Lst>
  <p:sldIdLst>
    <p:sldId id="259" r:id="rId2"/>
    <p:sldId id="261" r:id="rId3"/>
    <p:sldId id="274" r:id="rId4"/>
    <p:sldId id="268" r:id="rId5"/>
    <p:sldId id="271" r:id="rId6"/>
    <p:sldId id="260" r:id="rId7"/>
    <p:sldId id="262" r:id="rId8"/>
    <p:sldId id="263" r:id="rId9"/>
    <p:sldId id="272" r:id="rId10"/>
    <p:sldId id="273"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82"/>
    <p:restoredTop sz="94694"/>
  </p:normalViewPr>
  <p:slideViewPr>
    <p:cSldViewPr snapToGrid="0" snapToObjects="1">
      <p:cViewPr varScale="1">
        <p:scale>
          <a:sx n="184" d="100"/>
          <a:sy n="184" d="100"/>
        </p:scale>
        <p:origin x="192" y="6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BF076B-5500-43E4-BDC3-82DC8B862877}"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243DE29C-1710-447D-9A27-8B8E6FC92458}">
      <dgm:prSet/>
      <dgm:spPr>
        <a:solidFill>
          <a:schemeClr val="tx2">
            <a:alpha val="55000"/>
          </a:schemeClr>
        </a:solidFill>
      </dgm:spPr>
      <dgm:t>
        <a:bodyPr/>
        <a:lstStyle/>
        <a:p>
          <a:pPr>
            <a:defRPr cap="all"/>
          </a:pPr>
          <a:r>
            <a:rPr lang="en-US"/>
            <a:t>What surprised you or caught your attention? </a:t>
          </a:r>
        </a:p>
      </dgm:t>
    </dgm:pt>
    <dgm:pt modelId="{F097FAA3-556D-4AAB-9590-3F748F34A62F}" type="parTrans" cxnId="{AC1CBBD3-6F4A-4D89-8623-8E050732FBB1}">
      <dgm:prSet/>
      <dgm:spPr/>
      <dgm:t>
        <a:bodyPr/>
        <a:lstStyle/>
        <a:p>
          <a:endParaRPr lang="en-US"/>
        </a:p>
      </dgm:t>
    </dgm:pt>
    <dgm:pt modelId="{8C4E1540-A425-48C5-806A-45CE75831A94}" type="sibTrans" cxnId="{AC1CBBD3-6F4A-4D89-8623-8E050732FBB1}">
      <dgm:prSet phldrT="01"/>
      <dgm:spPr/>
      <dgm:t>
        <a:bodyPr/>
        <a:lstStyle/>
        <a:p>
          <a:r>
            <a:rPr lang="en-US"/>
            <a:t>01</a:t>
          </a:r>
        </a:p>
      </dgm:t>
    </dgm:pt>
    <dgm:pt modelId="{CD9E6E4E-33EA-4F8F-976E-393BA675C03C}">
      <dgm:prSet/>
      <dgm:spPr>
        <a:solidFill>
          <a:schemeClr val="tx2">
            <a:alpha val="65000"/>
          </a:schemeClr>
        </a:solidFill>
      </dgm:spPr>
      <dgm:t>
        <a:bodyPr/>
        <a:lstStyle/>
        <a:p>
          <a:pPr>
            <a:defRPr cap="all"/>
          </a:pPr>
          <a:r>
            <a:rPr lang="en-US"/>
            <a:t>How does the discussion we had apply to your life, your church, our denomination? </a:t>
          </a:r>
        </a:p>
      </dgm:t>
    </dgm:pt>
    <dgm:pt modelId="{CBD092D9-C645-44AF-9C21-A6166519CE8F}" type="parTrans" cxnId="{9108349F-1697-4E14-8A9E-A4DF229502EB}">
      <dgm:prSet/>
      <dgm:spPr/>
      <dgm:t>
        <a:bodyPr/>
        <a:lstStyle/>
        <a:p>
          <a:endParaRPr lang="en-US"/>
        </a:p>
      </dgm:t>
    </dgm:pt>
    <dgm:pt modelId="{6530703F-A9EE-43BA-9ECB-675E6A637517}" type="sibTrans" cxnId="{9108349F-1697-4E14-8A9E-A4DF229502EB}">
      <dgm:prSet phldrT="02"/>
      <dgm:spPr/>
      <dgm:t>
        <a:bodyPr/>
        <a:lstStyle/>
        <a:p>
          <a:r>
            <a:rPr lang="en-US"/>
            <a:t>02</a:t>
          </a:r>
        </a:p>
      </dgm:t>
    </dgm:pt>
    <dgm:pt modelId="{E7B3BE69-564D-4AC8-9EB2-7C8BBD54AE68}">
      <dgm:prSet/>
      <dgm:spPr>
        <a:solidFill>
          <a:schemeClr val="tx2">
            <a:alpha val="75000"/>
          </a:schemeClr>
        </a:solidFill>
      </dgm:spPr>
      <dgm:t>
        <a:bodyPr/>
        <a:lstStyle/>
        <a:p>
          <a:pPr>
            <a:defRPr cap="all"/>
          </a:pPr>
          <a:r>
            <a:rPr lang="en-US"/>
            <a:t>Where is the Spirit revealing to you areas for growth and transformation? </a:t>
          </a:r>
        </a:p>
      </dgm:t>
    </dgm:pt>
    <dgm:pt modelId="{7490612E-53AC-4A14-99C4-569AACDFE6C0}" type="parTrans" cxnId="{D2B69191-96CC-4B01-BC68-45783F7722AF}">
      <dgm:prSet/>
      <dgm:spPr/>
      <dgm:t>
        <a:bodyPr/>
        <a:lstStyle/>
        <a:p>
          <a:endParaRPr lang="en-US"/>
        </a:p>
      </dgm:t>
    </dgm:pt>
    <dgm:pt modelId="{B4245619-CFC4-48E5-B148-F4DC880812F3}" type="sibTrans" cxnId="{D2B69191-96CC-4B01-BC68-45783F7722AF}">
      <dgm:prSet phldrT="03"/>
      <dgm:spPr/>
      <dgm:t>
        <a:bodyPr/>
        <a:lstStyle/>
        <a:p>
          <a:r>
            <a:rPr lang="en-US"/>
            <a:t>03</a:t>
          </a:r>
        </a:p>
      </dgm:t>
    </dgm:pt>
    <dgm:pt modelId="{0CBAD72B-29D8-4060-971E-1642F88930F0}">
      <dgm:prSet/>
      <dgm:spPr>
        <a:solidFill>
          <a:schemeClr val="tx2">
            <a:alpha val="85000"/>
          </a:schemeClr>
        </a:solidFill>
      </dgm:spPr>
      <dgm:t>
        <a:bodyPr/>
        <a:lstStyle/>
        <a:p>
          <a:pPr>
            <a:defRPr cap="all"/>
          </a:pPr>
          <a:r>
            <a:rPr lang="en-US"/>
            <a:t>How does what we talked about transform your relationship with God and others?</a:t>
          </a:r>
        </a:p>
      </dgm:t>
    </dgm:pt>
    <dgm:pt modelId="{D0381C89-4E43-49CD-ADD2-5D34E90C1073}" type="parTrans" cxnId="{0E4D63EB-640B-40BB-BC80-B78CA79FA9FA}">
      <dgm:prSet/>
      <dgm:spPr/>
      <dgm:t>
        <a:bodyPr/>
        <a:lstStyle/>
        <a:p>
          <a:endParaRPr lang="en-US"/>
        </a:p>
      </dgm:t>
    </dgm:pt>
    <dgm:pt modelId="{8C5F47B1-8812-4B71-9D6E-90DB8EEA4378}" type="sibTrans" cxnId="{0E4D63EB-640B-40BB-BC80-B78CA79FA9FA}">
      <dgm:prSet phldrT="04"/>
      <dgm:spPr/>
      <dgm:t>
        <a:bodyPr/>
        <a:lstStyle/>
        <a:p>
          <a:r>
            <a:rPr lang="en-US"/>
            <a:t>04</a:t>
          </a:r>
        </a:p>
      </dgm:t>
    </dgm:pt>
    <dgm:pt modelId="{E2476560-540E-493A-8935-270DDF0CD58C}">
      <dgm:prSet/>
      <dgm:spPr>
        <a:solidFill>
          <a:schemeClr val="tx2"/>
        </a:solidFill>
      </dgm:spPr>
      <dgm:t>
        <a:bodyPr/>
        <a:lstStyle/>
        <a:p>
          <a:pPr>
            <a:defRPr cap="all"/>
          </a:pPr>
          <a:r>
            <a:rPr lang="en-US"/>
            <a:t>Write a prayer to ask for God’s support and enlightenment, which applies what you learned, and then go forth and live it.</a:t>
          </a:r>
        </a:p>
      </dgm:t>
    </dgm:pt>
    <dgm:pt modelId="{B2A4B864-1B4F-4BAC-91A2-BFC993BC9637}" type="parTrans" cxnId="{5B536C16-C157-4716-A720-BC11DB434932}">
      <dgm:prSet/>
      <dgm:spPr/>
      <dgm:t>
        <a:bodyPr/>
        <a:lstStyle/>
        <a:p>
          <a:endParaRPr lang="en-US"/>
        </a:p>
      </dgm:t>
    </dgm:pt>
    <dgm:pt modelId="{2D373404-7EB2-407A-960D-008978A6714F}" type="sibTrans" cxnId="{5B536C16-C157-4716-A720-BC11DB434932}">
      <dgm:prSet phldrT="05"/>
      <dgm:spPr/>
      <dgm:t>
        <a:bodyPr/>
        <a:lstStyle/>
        <a:p>
          <a:r>
            <a:rPr lang="en-US"/>
            <a:t>05</a:t>
          </a:r>
        </a:p>
      </dgm:t>
    </dgm:pt>
    <dgm:pt modelId="{E3D127CF-7713-2749-BAAA-520E01FE1918}" type="pres">
      <dgm:prSet presAssocID="{A8BF076B-5500-43E4-BDC3-82DC8B862877}" presName="Name0" presStyleCnt="0">
        <dgm:presLayoutVars>
          <dgm:animLvl val="lvl"/>
          <dgm:resizeHandles val="exact"/>
        </dgm:presLayoutVars>
      </dgm:prSet>
      <dgm:spPr/>
    </dgm:pt>
    <dgm:pt modelId="{10C5E8A9-CD86-FC4C-9D7B-B24B4BFAEDA4}" type="pres">
      <dgm:prSet presAssocID="{243DE29C-1710-447D-9A27-8B8E6FC92458}" presName="compositeNode" presStyleCnt="0">
        <dgm:presLayoutVars>
          <dgm:bulletEnabled val="1"/>
        </dgm:presLayoutVars>
      </dgm:prSet>
      <dgm:spPr/>
    </dgm:pt>
    <dgm:pt modelId="{69E1AEA9-305C-914A-A89A-2E15174236BD}" type="pres">
      <dgm:prSet presAssocID="{243DE29C-1710-447D-9A27-8B8E6FC92458}" presName="bgRect" presStyleLbl="alignNode1" presStyleIdx="0" presStyleCnt="5"/>
      <dgm:spPr/>
    </dgm:pt>
    <dgm:pt modelId="{D896A579-43A8-674D-BC75-72599C691AAD}" type="pres">
      <dgm:prSet presAssocID="{8C4E1540-A425-48C5-806A-45CE75831A94}" presName="sibTransNodeRect" presStyleLbl="alignNode1" presStyleIdx="0" presStyleCnt="5">
        <dgm:presLayoutVars>
          <dgm:chMax val="0"/>
          <dgm:bulletEnabled val="1"/>
        </dgm:presLayoutVars>
      </dgm:prSet>
      <dgm:spPr/>
    </dgm:pt>
    <dgm:pt modelId="{4C0ADD47-7C16-EF46-8C30-F1FC0DFB67C2}" type="pres">
      <dgm:prSet presAssocID="{243DE29C-1710-447D-9A27-8B8E6FC92458}" presName="nodeRect" presStyleLbl="alignNode1" presStyleIdx="0" presStyleCnt="5">
        <dgm:presLayoutVars>
          <dgm:bulletEnabled val="1"/>
        </dgm:presLayoutVars>
      </dgm:prSet>
      <dgm:spPr/>
    </dgm:pt>
    <dgm:pt modelId="{E74D2720-ED0D-3844-B6E8-CC59908120EA}" type="pres">
      <dgm:prSet presAssocID="{8C4E1540-A425-48C5-806A-45CE75831A94}" presName="sibTrans" presStyleCnt="0"/>
      <dgm:spPr/>
    </dgm:pt>
    <dgm:pt modelId="{0A7862B1-0ADB-EC42-B396-50DF8ECE3DC3}" type="pres">
      <dgm:prSet presAssocID="{CD9E6E4E-33EA-4F8F-976E-393BA675C03C}" presName="compositeNode" presStyleCnt="0">
        <dgm:presLayoutVars>
          <dgm:bulletEnabled val="1"/>
        </dgm:presLayoutVars>
      </dgm:prSet>
      <dgm:spPr/>
    </dgm:pt>
    <dgm:pt modelId="{7D7AB133-B628-6B44-AC39-63636C6A5E1D}" type="pres">
      <dgm:prSet presAssocID="{CD9E6E4E-33EA-4F8F-976E-393BA675C03C}" presName="bgRect" presStyleLbl="alignNode1" presStyleIdx="1" presStyleCnt="5"/>
      <dgm:spPr/>
    </dgm:pt>
    <dgm:pt modelId="{ABD1B2DB-674F-5442-BABF-700548B22815}" type="pres">
      <dgm:prSet presAssocID="{6530703F-A9EE-43BA-9ECB-675E6A637517}" presName="sibTransNodeRect" presStyleLbl="alignNode1" presStyleIdx="1" presStyleCnt="5">
        <dgm:presLayoutVars>
          <dgm:chMax val="0"/>
          <dgm:bulletEnabled val="1"/>
        </dgm:presLayoutVars>
      </dgm:prSet>
      <dgm:spPr/>
    </dgm:pt>
    <dgm:pt modelId="{643D9383-79C0-C843-908B-9E3DAC5E943F}" type="pres">
      <dgm:prSet presAssocID="{CD9E6E4E-33EA-4F8F-976E-393BA675C03C}" presName="nodeRect" presStyleLbl="alignNode1" presStyleIdx="1" presStyleCnt="5">
        <dgm:presLayoutVars>
          <dgm:bulletEnabled val="1"/>
        </dgm:presLayoutVars>
      </dgm:prSet>
      <dgm:spPr/>
    </dgm:pt>
    <dgm:pt modelId="{6C6EA64C-783C-0046-A843-CBD24ABE568C}" type="pres">
      <dgm:prSet presAssocID="{6530703F-A9EE-43BA-9ECB-675E6A637517}" presName="sibTrans" presStyleCnt="0"/>
      <dgm:spPr/>
    </dgm:pt>
    <dgm:pt modelId="{C1FD7A82-048D-0846-8090-A2D73CCACB09}" type="pres">
      <dgm:prSet presAssocID="{E7B3BE69-564D-4AC8-9EB2-7C8BBD54AE68}" presName="compositeNode" presStyleCnt="0">
        <dgm:presLayoutVars>
          <dgm:bulletEnabled val="1"/>
        </dgm:presLayoutVars>
      </dgm:prSet>
      <dgm:spPr/>
    </dgm:pt>
    <dgm:pt modelId="{C329F801-0E6A-3742-A115-900052413AF7}" type="pres">
      <dgm:prSet presAssocID="{E7B3BE69-564D-4AC8-9EB2-7C8BBD54AE68}" presName="bgRect" presStyleLbl="alignNode1" presStyleIdx="2" presStyleCnt="5"/>
      <dgm:spPr/>
    </dgm:pt>
    <dgm:pt modelId="{5FCBA003-5F94-0A43-BD6D-FAA8AEAB9630}" type="pres">
      <dgm:prSet presAssocID="{B4245619-CFC4-48E5-B148-F4DC880812F3}" presName="sibTransNodeRect" presStyleLbl="alignNode1" presStyleIdx="2" presStyleCnt="5">
        <dgm:presLayoutVars>
          <dgm:chMax val="0"/>
          <dgm:bulletEnabled val="1"/>
        </dgm:presLayoutVars>
      </dgm:prSet>
      <dgm:spPr/>
    </dgm:pt>
    <dgm:pt modelId="{C73A89EE-7AD0-E348-8559-EE30D1296540}" type="pres">
      <dgm:prSet presAssocID="{E7B3BE69-564D-4AC8-9EB2-7C8BBD54AE68}" presName="nodeRect" presStyleLbl="alignNode1" presStyleIdx="2" presStyleCnt="5">
        <dgm:presLayoutVars>
          <dgm:bulletEnabled val="1"/>
        </dgm:presLayoutVars>
      </dgm:prSet>
      <dgm:spPr/>
    </dgm:pt>
    <dgm:pt modelId="{FA215E46-B66F-7649-8480-F5AD198A9D38}" type="pres">
      <dgm:prSet presAssocID="{B4245619-CFC4-48E5-B148-F4DC880812F3}" presName="sibTrans" presStyleCnt="0"/>
      <dgm:spPr/>
    </dgm:pt>
    <dgm:pt modelId="{0C0831E2-4824-BC48-9BAF-29708AA91BCA}" type="pres">
      <dgm:prSet presAssocID="{0CBAD72B-29D8-4060-971E-1642F88930F0}" presName="compositeNode" presStyleCnt="0">
        <dgm:presLayoutVars>
          <dgm:bulletEnabled val="1"/>
        </dgm:presLayoutVars>
      </dgm:prSet>
      <dgm:spPr/>
    </dgm:pt>
    <dgm:pt modelId="{AAD07F7D-BD9D-8A45-8DC7-64E681263C00}" type="pres">
      <dgm:prSet presAssocID="{0CBAD72B-29D8-4060-971E-1642F88930F0}" presName="bgRect" presStyleLbl="alignNode1" presStyleIdx="3" presStyleCnt="5"/>
      <dgm:spPr/>
    </dgm:pt>
    <dgm:pt modelId="{9CF51F3A-507E-C041-8547-D2F101AE9563}" type="pres">
      <dgm:prSet presAssocID="{8C5F47B1-8812-4B71-9D6E-90DB8EEA4378}" presName="sibTransNodeRect" presStyleLbl="alignNode1" presStyleIdx="3" presStyleCnt="5">
        <dgm:presLayoutVars>
          <dgm:chMax val="0"/>
          <dgm:bulletEnabled val="1"/>
        </dgm:presLayoutVars>
      </dgm:prSet>
      <dgm:spPr/>
    </dgm:pt>
    <dgm:pt modelId="{26040D42-5B59-0946-A925-F354AACDA5D2}" type="pres">
      <dgm:prSet presAssocID="{0CBAD72B-29D8-4060-971E-1642F88930F0}" presName="nodeRect" presStyleLbl="alignNode1" presStyleIdx="3" presStyleCnt="5">
        <dgm:presLayoutVars>
          <dgm:bulletEnabled val="1"/>
        </dgm:presLayoutVars>
      </dgm:prSet>
      <dgm:spPr/>
    </dgm:pt>
    <dgm:pt modelId="{6AAEAC7B-0029-7348-9151-72613D12DA28}" type="pres">
      <dgm:prSet presAssocID="{8C5F47B1-8812-4B71-9D6E-90DB8EEA4378}" presName="sibTrans" presStyleCnt="0"/>
      <dgm:spPr/>
    </dgm:pt>
    <dgm:pt modelId="{D64F4539-17B0-1648-86DC-0529A3699E42}" type="pres">
      <dgm:prSet presAssocID="{E2476560-540E-493A-8935-270DDF0CD58C}" presName="compositeNode" presStyleCnt="0">
        <dgm:presLayoutVars>
          <dgm:bulletEnabled val="1"/>
        </dgm:presLayoutVars>
      </dgm:prSet>
      <dgm:spPr/>
    </dgm:pt>
    <dgm:pt modelId="{F812AA1C-BBA9-D44D-9170-D9C8E1B65388}" type="pres">
      <dgm:prSet presAssocID="{E2476560-540E-493A-8935-270DDF0CD58C}" presName="bgRect" presStyleLbl="alignNode1" presStyleIdx="4" presStyleCnt="5"/>
      <dgm:spPr/>
    </dgm:pt>
    <dgm:pt modelId="{493B838B-7424-A541-A4AC-5EAF5CD846A8}" type="pres">
      <dgm:prSet presAssocID="{2D373404-7EB2-407A-960D-008978A6714F}" presName="sibTransNodeRect" presStyleLbl="alignNode1" presStyleIdx="4" presStyleCnt="5">
        <dgm:presLayoutVars>
          <dgm:chMax val="0"/>
          <dgm:bulletEnabled val="1"/>
        </dgm:presLayoutVars>
      </dgm:prSet>
      <dgm:spPr/>
    </dgm:pt>
    <dgm:pt modelId="{09392B48-81C6-4146-BAB8-86C1821E3BFD}" type="pres">
      <dgm:prSet presAssocID="{E2476560-540E-493A-8935-270DDF0CD58C}" presName="nodeRect" presStyleLbl="alignNode1" presStyleIdx="4" presStyleCnt="5">
        <dgm:presLayoutVars>
          <dgm:bulletEnabled val="1"/>
        </dgm:presLayoutVars>
      </dgm:prSet>
      <dgm:spPr/>
    </dgm:pt>
  </dgm:ptLst>
  <dgm:cxnLst>
    <dgm:cxn modelId="{A1B89D09-DD38-BF47-917F-3DD8BFA3B747}" type="presOf" srcId="{E2476560-540E-493A-8935-270DDF0CD58C}" destId="{09392B48-81C6-4146-BAB8-86C1821E3BFD}" srcOrd="1" destOrd="0" presId="urn:microsoft.com/office/officeart/2016/7/layout/LinearBlockProcessNumbered"/>
    <dgm:cxn modelId="{ABBF490F-2695-2D4D-AD4A-F54A16341B11}" type="presOf" srcId="{CD9E6E4E-33EA-4F8F-976E-393BA675C03C}" destId="{643D9383-79C0-C843-908B-9E3DAC5E943F}" srcOrd="1" destOrd="0" presId="urn:microsoft.com/office/officeart/2016/7/layout/LinearBlockProcessNumbered"/>
    <dgm:cxn modelId="{603C9211-019D-6D45-82F8-FF53474EA4FD}" type="presOf" srcId="{0CBAD72B-29D8-4060-971E-1642F88930F0}" destId="{26040D42-5B59-0946-A925-F354AACDA5D2}" srcOrd="1" destOrd="0" presId="urn:microsoft.com/office/officeart/2016/7/layout/LinearBlockProcessNumbered"/>
    <dgm:cxn modelId="{5B536C16-C157-4716-A720-BC11DB434932}" srcId="{A8BF076B-5500-43E4-BDC3-82DC8B862877}" destId="{E2476560-540E-493A-8935-270DDF0CD58C}" srcOrd="4" destOrd="0" parTransId="{B2A4B864-1B4F-4BAC-91A2-BFC993BC9637}" sibTransId="{2D373404-7EB2-407A-960D-008978A6714F}"/>
    <dgm:cxn modelId="{D3FD1617-C30C-F84B-B8DD-6C634A3C0248}" type="presOf" srcId="{0CBAD72B-29D8-4060-971E-1642F88930F0}" destId="{AAD07F7D-BD9D-8A45-8DC7-64E681263C00}" srcOrd="0" destOrd="0" presId="urn:microsoft.com/office/officeart/2016/7/layout/LinearBlockProcessNumbered"/>
    <dgm:cxn modelId="{1CCAF421-992B-1941-8CFC-0B8433F18B46}" type="presOf" srcId="{CD9E6E4E-33EA-4F8F-976E-393BA675C03C}" destId="{7D7AB133-B628-6B44-AC39-63636C6A5E1D}" srcOrd="0" destOrd="0" presId="urn:microsoft.com/office/officeart/2016/7/layout/LinearBlockProcessNumbered"/>
    <dgm:cxn modelId="{602D2328-9104-2A4C-9E24-1E881C356DFA}" type="presOf" srcId="{B4245619-CFC4-48E5-B148-F4DC880812F3}" destId="{5FCBA003-5F94-0A43-BD6D-FAA8AEAB9630}" srcOrd="0" destOrd="0" presId="urn:microsoft.com/office/officeart/2016/7/layout/LinearBlockProcessNumbered"/>
    <dgm:cxn modelId="{D12ACF47-94C5-6E42-B9B9-701F4FBBAC65}" type="presOf" srcId="{E2476560-540E-493A-8935-270DDF0CD58C}" destId="{F812AA1C-BBA9-D44D-9170-D9C8E1B65388}" srcOrd="0" destOrd="0" presId="urn:microsoft.com/office/officeart/2016/7/layout/LinearBlockProcessNumbered"/>
    <dgm:cxn modelId="{1D832A48-64FD-6649-881F-268C9C47A7C4}" type="presOf" srcId="{A8BF076B-5500-43E4-BDC3-82DC8B862877}" destId="{E3D127CF-7713-2749-BAAA-520E01FE1918}" srcOrd="0" destOrd="0" presId="urn:microsoft.com/office/officeart/2016/7/layout/LinearBlockProcessNumbered"/>
    <dgm:cxn modelId="{50E75E64-20E9-D940-96B8-D71568031AF1}" type="presOf" srcId="{243DE29C-1710-447D-9A27-8B8E6FC92458}" destId="{4C0ADD47-7C16-EF46-8C30-F1FC0DFB67C2}" srcOrd="1" destOrd="0" presId="urn:microsoft.com/office/officeart/2016/7/layout/LinearBlockProcessNumbered"/>
    <dgm:cxn modelId="{75D84589-4004-E14B-BB09-484D0AB2EB0E}" type="presOf" srcId="{E7B3BE69-564D-4AC8-9EB2-7C8BBD54AE68}" destId="{C73A89EE-7AD0-E348-8559-EE30D1296540}" srcOrd="1" destOrd="0" presId="urn:microsoft.com/office/officeart/2016/7/layout/LinearBlockProcessNumbered"/>
    <dgm:cxn modelId="{D2B69191-96CC-4B01-BC68-45783F7722AF}" srcId="{A8BF076B-5500-43E4-BDC3-82DC8B862877}" destId="{E7B3BE69-564D-4AC8-9EB2-7C8BBD54AE68}" srcOrd="2" destOrd="0" parTransId="{7490612E-53AC-4A14-99C4-569AACDFE6C0}" sibTransId="{B4245619-CFC4-48E5-B148-F4DC880812F3}"/>
    <dgm:cxn modelId="{B4C6BF9B-E801-7C4A-82EE-54DFA993C33D}" type="presOf" srcId="{8C4E1540-A425-48C5-806A-45CE75831A94}" destId="{D896A579-43A8-674D-BC75-72599C691AAD}" srcOrd="0" destOrd="0" presId="urn:microsoft.com/office/officeart/2016/7/layout/LinearBlockProcessNumbered"/>
    <dgm:cxn modelId="{9108349F-1697-4E14-8A9E-A4DF229502EB}" srcId="{A8BF076B-5500-43E4-BDC3-82DC8B862877}" destId="{CD9E6E4E-33EA-4F8F-976E-393BA675C03C}" srcOrd="1" destOrd="0" parTransId="{CBD092D9-C645-44AF-9C21-A6166519CE8F}" sibTransId="{6530703F-A9EE-43BA-9ECB-675E6A637517}"/>
    <dgm:cxn modelId="{9132E8A5-9DDC-044A-AADF-4258BC046E3C}" type="presOf" srcId="{8C5F47B1-8812-4B71-9D6E-90DB8EEA4378}" destId="{9CF51F3A-507E-C041-8547-D2F101AE9563}" srcOrd="0" destOrd="0" presId="urn:microsoft.com/office/officeart/2016/7/layout/LinearBlockProcessNumbered"/>
    <dgm:cxn modelId="{238ED0AF-BB34-C94D-A1DF-F917ECF76FC8}" type="presOf" srcId="{E7B3BE69-564D-4AC8-9EB2-7C8BBD54AE68}" destId="{C329F801-0E6A-3742-A115-900052413AF7}" srcOrd="0" destOrd="0" presId="urn:microsoft.com/office/officeart/2016/7/layout/LinearBlockProcessNumbered"/>
    <dgm:cxn modelId="{FD845EC4-FDCA-DB40-98C9-AA66187AB9D9}" type="presOf" srcId="{243DE29C-1710-447D-9A27-8B8E6FC92458}" destId="{69E1AEA9-305C-914A-A89A-2E15174236BD}" srcOrd="0" destOrd="0" presId="urn:microsoft.com/office/officeart/2016/7/layout/LinearBlockProcessNumbered"/>
    <dgm:cxn modelId="{FE2EC5C7-0BE1-5843-9F92-48579BF09F84}" type="presOf" srcId="{6530703F-A9EE-43BA-9ECB-675E6A637517}" destId="{ABD1B2DB-674F-5442-BABF-700548B22815}" srcOrd="0" destOrd="0" presId="urn:microsoft.com/office/officeart/2016/7/layout/LinearBlockProcessNumbered"/>
    <dgm:cxn modelId="{6A51E1CC-D19C-1842-B975-FD126B4EB773}" type="presOf" srcId="{2D373404-7EB2-407A-960D-008978A6714F}" destId="{493B838B-7424-A541-A4AC-5EAF5CD846A8}" srcOrd="0" destOrd="0" presId="urn:microsoft.com/office/officeart/2016/7/layout/LinearBlockProcessNumbered"/>
    <dgm:cxn modelId="{AC1CBBD3-6F4A-4D89-8623-8E050732FBB1}" srcId="{A8BF076B-5500-43E4-BDC3-82DC8B862877}" destId="{243DE29C-1710-447D-9A27-8B8E6FC92458}" srcOrd="0" destOrd="0" parTransId="{F097FAA3-556D-4AAB-9590-3F748F34A62F}" sibTransId="{8C4E1540-A425-48C5-806A-45CE75831A94}"/>
    <dgm:cxn modelId="{0E4D63EB-640B-40BB-BC80-B78CA79FA9FA}" srcId="{A8BF076B-5500-43E4-BDC3-82DC8B862877}" destId="{0CBAD72B-29D8-4060-971E-1642F88930F0}" srcOrd="3" destOrd="0" parTransId="{D0381C89-4E43-49CD-ADD2-5D34E90C1073}" sibTransId="{8C5F47B1-8812-4B71-9D6E-90DB8EEA4378}"/>
    <dgm:cxn modelId="{65966FAF-757D-2B4E-B5DF-96DEF2825258}" type="presParOf" srcId="{E3D127CF-7713-2749-BAAA-520E01FE1918}" destId="{10C5E8A9-CD86-FC4C-9D7B-B24B4BFAEDA4}" srcOrd="0" destOrd="0" presId="urn:microsoft.com/office/officeart/2016/7/layout/LinearBlockProcessNumbered"/>
    <dgm:cxn modelId="{040E6720-0028-5E48-B19D-A98001E30D70}" type="presParOf" srcId="{10C5E8A9-CD86-FC4C-9D7B-B24B4BFAEDA4}" destId="{69E1AEA9-305C-914A-A89A-2E15174236BD}" srcOrd="0" destOrd="0" presId="urn:microsoft.com/office/officeart/2016/7/layout/LinearBlockProcessNumbered"/>
    <dgm:cxn modelId="{C5BC041B-ADA6-C144-8C05-E0B694DB6B61}" type="presParOf" srcId="{10C5E8A9-CD86-FC4C-9D7B-B24B4BFAEDA4}" destId="{D896A579-43A8-674D-BC75-72599C691AAD}" srcOrd="1" destOrd="0" presId="urn:microsoft.com/office/officeart/2016/7/layout/LinearBlockProcessNumbered"/>
    <dgm:cxn modelId="{954D4BBA-B9EE-CE48-9E54-111F8E6B42D5}" type="presParOf" srcId="{10C5E8A9-CD86-FC4C-9D7B-B24B4BFAEDA4}" destId="{4C0ADD47-7C16-EF46-8C30-F1FC0DFB67C2}" srcOrd="2" destOrd="0" presId="urn:microsoft.com/office/officeart/2016/7/layout/LinearBlockProcessNumbered"/>
    <dgm:cxn modelId="{E9EBE224-60E6-F540-A220-806F0B6A00A9}" type="presParOf" srcId="{E3D127CF-7713-2749-BAAA-520E01FE1918}" destId="{E74D2720-ED0D-3844-B6E8-CC59908120EA}" srcOrd="1" destOrd="0" presId="urn:microsoft.com/office/officeart/2016/7/layout/LinearBlockProcessNumbered"/>
    <dgm:cxn modelId="{41C9A701-4020-FA4B-BCBB-D77C4AD0FD66}" type="presParOf" srcId="{E3D127CF-7713-2749-BAAA-520E01FE1918}" destId="{0A7862B1-0ADB-EC42-B396-50DF8ECE3DC3}" srcOrd="2" destOrd="0" presId="urn:microsoft.com/office/officeart/2016/7/layout/LinearBlockProcessNumbered"/>
    <dgm:cxn modelId="{CEB0231E-69E2-F64F-B020-94F5F800F4E2}" type="presParOf" srcId="{0A7862B1-0ADB-EC42-B396-50DF8ECE3DC3}" destId="{7D7AB133-B628-6B44-AC39-63636C6A5E1D}" srcOrd="0" destOrd="0" presId="urn:microsoft.com/office/officeart/2016/7/layout/LinearBlockProcessNumbered"/>
    <dgm:cxn modelId="{4169200D-DB07-4F4C-975A-94B671CA1950}" type="presParOf" srcId="{0A7862B1-0ADB-EC42-B396-50DF8ECE3DC3}" destId="{ABD1B2DB-674F-5442-BABF-700548B22815}" srcOrd="1" destOrd="0" presId="urn:microsoft.com/office/officeart/2016/7/layout/LinearBlockProcessNumbered"/>
    <dgm:cxn modelId="{B7CA67CD-8D0B-414D-BD02-7E966F7BB887}" type="presParOf" srcId="{0A7862B1-0ADB-EC42-B396-50DF8ECE3DC3}" destId="{643D9383-79C0-C843-908B-9E3DAC5E943F}" srcOrd="2" destOrd="0" presId="urn:microsoft.com/office/officeart/2016/7/layout/LinearBlockProcessNumbered"/>
    <dgm:cxn modelId="{0A04F463-E5FA-E34D-B030-2F057A7C6B5E}" type="presParOf" srcId="{E3D127CF-7713-2749-BAAA-520E01FE1918}" destId="{6C6EA64C-783C-0046-A843-CBD24ABE568C}" srcOrd="3" destOrd="0" presId="urn:microsoft.com/office/officeart/2016/7/layout/LinearBlockProcessNumbered"/>
    <dgm:cxn modelId="{79E6C1E1-48AB-6443-B194-D7A4BA9F1948}" type="presParOf" srcId="{E3D127CF-7713-2749-BAAA-520E01FE1918}" destId="{C1FD7A82-048D-0846-8090-A2D73CCACB09}" srcOrd="4" destOrd="0" presId="urn:microsoft.com/office/officeart/2016/7/layout/LinearBlockProcessNumbered"/>
    <dgm:cxn modelId="{2CDF0D6E-97F7-EB4F-A6B0-7446F9AB21A2}" type="presParOf" srcId="{C1FD7A82-048D-0846-8090-A2D73CCACB09}" destId="{C329F801-0E6A-3742-A115-900052413AF7}" srcOrd="0" destOrd="0" presId="urn:microsoft.com/office/officeart/2016/7/layout/LinearBlockProcessNumbered"/>
    <dgm:cxn modelId="{646638C5-21A8-CF4C-9057-E03E060029EE}" type="presParOf" srcId="{C1FD7A82-048D-0846-8090-A2D73CCACB09}" destId="{5FCBA003-5F94-0A43-BD6D-FAA8AEAB9630}" srcOrd="1" destOrd="0" presId="urn:microsoft.com/office/officeart/2016/7/layout/LinearBlockProcessNumbered"/>
    <dgm:cxn modelId="{CD68BE6F-1114-1F43-8915-6D8A845C4F2E}" type="presParOf" srcId="{C1FD7A82-048D-0846-8090-A2D73CCACB09}" destId="{C73A89EE-7AD0-E348-8559-EE30D1296540}" srcOrd="2" destOrd="0" presId="urn:microsoft.com/office/officeart/2016/7/layout/LinearBlockProcessNumbered"/>
    <dgm:cxn modelId="{9AFE333E-7559-9241-AFB2-07875D6BE1BE}" type="presParOf" srcId="{E3D127CF-7713-2749-BAAA-520E01FE1918}" destId="{FA215E46-B66F-7649-8480-F5AD198A9D38}" srcOrd="5" destOrd="0" presId="urn:microsoft.com/office/officeart/2016/7/layout/LinearBlockProcessNumbered"/>
    <dgm:cxn modelId="{D2EAE46E-2D69-614C-9E96-2F5F4801B383}" type="presParOf" srcId="{E3D127CF-7713-2749-BAAA-520E01FE1918}" destId="{0C0831E2-4824-BC48-9BAF-29708AA91BCA}" srcOrd="6" destOrd="0" presId="urn:microsoft.com/office/officeart/2016/7/layout/LinearBlockProcessNumbered"/>
    <dgm:cxn modelId="{45059290-2325-444D-B826-79A31E6A8BDD}" type="presParOf" srcId="{0C0831E2-4824-BC48-9BAF-29708AA91BCA}" destId="{AAD07F7D-BD9D-8A45-8DC7-64E681263C00}" srcOrd="0" destOrd="0" presId="urn:microsoft.com/office/officeart/2016/7/layout/LinearBlockProcessNumbered"/>
    <dgm:cxn modelId="{1FF3C0C3-DCB5-9A4F-9F66-50EF6901F006}" type="presParOf" srcId="{0C0831E2-4824-BC48-9BAF-29708AA91BCA}" destId="{9CF51F3A-507E-C041-8547-D2F101AE9563}" srcOrd="1" destOrd="0" presId="urn:microsoft.com/office/officeart/2016/7/layout/LinearBlockProcessNumbered"/>
    <dgm:cxn modelId="{5CB0952C-1257-044B-9596-0D02E47FE7C8}" type="presParOf" srcId="{0C0831E2-4824-BC48-9BAF-29708AA91BCA}" destId="{26040D42-5B59-0946-A925-F354AACDA5D2}" srcOrd="2" destOrd="0" presId="urn:microsoft.com/office/officeart/2016/7/layout/LinearBlockProcessNumbered"/>
    <dgm:cxn modelId="{ADED4F04-D152-D646-900D-40FB56B1537F}" type="presParOf" srcId="{E3D127CF-7713-2749-BAAA-520E01FE1918}" destId="{6AAEAC7B-0029-7348-9151-72613D12DA28}" srcOrd="7" destOrd="0" presId="urn:microsoft.com/office/officeart/2016/7/layout/LinearBlockProcessNumbered"/>
    <dgm:cxn modelId="{28D63059-BF7A-794D-AB13-1A2BDF0C9DDE}" type="presParOf" srcId="{E3D127CF-7713-2749-BAAA-520E01FE1918}" destId="{D64F4539-17B0-1648-86DC-0529A3699E42}" srcOrd="8" destOrd="0" presId="urn:microsoft.com/office/officeart/2016/7/layout/LinearBlockProcessNumbered"/>
    <dgm:cxn modelId="{3A07AE70-94E7-EC4B-8F0F-52B1C04CBAF0}" type="presParOf" srcId="{D64F4539-17B0-1648-86DC-0529A3699E42}" destId="{F812AA1C-BBA9-D44D-9170-D9C8E1B65388}" srcOrd="0" destOrd="0" presId="urn:microsoft.com/office/officeart/2016/7/layout/LinearBlockProcessNumbered"/>
    <dgm:cxn modelId="{D8F65CEA-DBE6-4D4F-AAB0-BC6879A0F7B3}" type="presParOf" srcId="{D64F4539-17B0-1648-86DC-0529A3699E42}" destId="{493B838B-7424-A541-A4AC-5EAF5CD846A8}" srcOrd="1" destOrd="0" presId="urn:microsoft.com/office/officeart/2016/7/layout/LinearBlockProcessNumbered"/>
    <dgm:cxn modelId="{9DE5FBBC-16DC-7344-8F6C-278174FEA6AD}" type="presParOf" srcId="{D64F4539-17B0-1648-86DC-0529A3699E42}" destId="{09392B48-81C6-4146-BAB8-86C1821E3BFD}"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1AEA9-305C-914A-A89A-2E15174236BD}">
      <dsp:nvSpPr>
        <dsp:cNvPr id="0" name=""/>
        <dsp:cNvSpPr/>
      </dsp:nvSpPr>
      <dsp:spPr>
        <a:xfrm>
          <a:off x="6624" y="664655"/>
          <a:ext cx="2070808" cy="2484970"/>
        </a:xfrm>
        <a:prstGeom prst="rect">
          <a:avLst/>
        </a:prstGeom>
        <a:solidFill>
          <a:schemeClr val="tx2">
            <a:alpha val="55000"/>
          </a:schemeClr>
        </a:solidFill>
        <a:ln w="2222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What surprised you or caught your attention? </a:t>
          </a:r>
        </a:p>
      </dsp:txBody>
      <dsp:txXfrm>
        <a:off x="6624" y="1658643"/>
        <a:ext cx="2070808" cy="1490982"/>
      </dsp:txXfrm>
    </dsp:sp>
    <dsp:sp modelId="{D896A579-43A8-674D-BC75-72599C691AAD}">
      <dsp:nvSpPr>
        <dsp:cNvPr id="0" name=""/>
        <dsp:cNvSpPr/>
      </dsp:nvSpPr>
      <dsp:spPr>
        <a:xfrm>
          <a:off x="6624"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01</a:t>
          </a:r>
        </a:p>
      </dsp:txBody>
      <dsp:txXfrm>
        <a:off x="6624" y="664655"/>
        <a:ext cx="2070808" cy="993988"/>
      </dsp:txXfrm>
    </dsp:sp>
    <dsp:sp modelId="{7D7AB133-B628-6B44-AC39-63636C6A5E1D}">
      <dsp:nvSpPr>
        <dsp:cNvPr id="0" name=""/>
        <dsp:cNvSpPr/>
      </dsp:nvSpPr>
      <dsp:spPr>
        <a:xfrm>
          <a:off x="2243097" y="664655"/>
          <a:ext cx="2070808" cy="2484970"/>
        </a:xfrm>
        <a:prstGeom prst="rect">
          <a:avLst/>
        </a:prstGeom>
        <a:solidFill>
          <a:schemeClr val="tx2">
            <a:alpha val="65000"/>
          </a:schemeClr>
        </a:solidFill>
        <a:ln w="22225" cap="rnd" cmpd="sng" algn="ctr">
          <a:solidFill>
            <a:schemeClr val="accent5">
              <a:hueOff val="93942"/>
              <a:satOff val="9000"/>
              <a:lumOff val="22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How does the discussion we had apply to your life, your church, our denomination? </a:t>
          </a:r>
        </a:p>
      </dsp:txBody>
      <dsp:txXfrm>
        <a:off x="2243097" y="1658643"/>
        <a:ext cx="2070808" cy="1490982"/>
      </dsp:txXfrm>
    </dsp:sp>
    <dsp:sp modelId="{ABD1B2DB-674F-5442-BABF-700548B22815}">
      <dsp:nvSpPr>
        <dsp:cNvPr id="0" name=""/>
        <dsp:cNvSpPr/>
      </dsp:nvSpPr>
      <dsp:spPr>
        <a:xfrm>
          <a:off x="2243097"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02</a:t>
          </a:r>
        </a:p>
      </dsp:txBody>
      <dsp:txXfrm>
        <a:off x="2243097" y="664655"/>
        <a:ext cx="2070808" cy="993988"/>
      </dsp:txXfrm>
    </dsp:sp>
    <dsp:sp modelId="{C329F801-0E6A-3742-A115-900052413AF7}">
      <dsp:nvSpPr>
        <dsp:cNvPr id="0" name=""/>
        <dsp:cNvSpPr/>
      </dsp:nvSpPr>
      <dsp:spPr>
        <a:xfrm>
          <a:off x="4479570" y="664655"/>
          <a:ext cx="2070808" cy="2484970"/>
        </a:xfrm>
        <a:prstGeom prst="rect">
          <a:avLst/>
        </a:prstGeom>
        <a:solidFill>
          <a:schemeClr val="tx2">
            <a:alpha val="75000"/>
          </a:schemeClr>
        </a:solidFill>
        <a:ln w="22225" cap="rnd" cmpd="sng" algn="ctr">
          <a:solidFill>
            <a:schemeClr val="accent5">
              <a:hueOff val="187884"/>
              <a:satOff val="18001"/>
              <a:lumOff val="441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Where is the Spirit revealing to you areas for growth and transformation? </a:t>
          </a:r>
        </a:p>
      </dsp:txBody>
      <dsp:txXfrm>
        <a:off x="4479570" y="1658643"/>
        <a:ext cx="2070808" cy="1490982"/>
      </dsp:txXfrm>
    </dsp:sp>
    <dsp:sp modelId="{5FCBA003-5F94-0A43-BD6D-FAA8AEAB9630}">
      <dsp:nvSpPr>
        <dsp:cNvPr id="0" name=""/>
        <dsp:cNvSpPr/>
      </dsp:nvSpPr>
      <dsp:spPr>
        <a:xfrm>
          <a:off x="4479570"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03</a:t>
          </a:r>
        </a:p>
      </dsp:txBody>
      <dsp:txXfrm>
        <a:off x="4479570" y="664655"/>
        <a:ext cx="2070808" cy="993988"/>
      </dsp:txXfrm>
    </dsp:sp>
    <dsp:sp modelId="{AAD07F7D-BD9D-8A45-8DC7-64E681263C00}">
      <dsp:nvSpPr>
        <dsp:cNvPr id="0" name=""/>
        <dsp:cNvSpPr/>
      </dsp:nvSpPr>
      <dsp:spPr>
        <a:xfrm>
          <a:off x="6716043" y="664655"/>
          <a:ext cx="2070808" cy="2484970"/>
        </a:xfrm>
        <a:prstGeom prst="rect">
          <a:avLst/>
        </a:prstGeom>
        <a:solidFill>
          <a:schemeClr val="tx2">
            <a:alpha val="85000"/>
          </a:schemeClr>
        </a:solidFill>
        <a:ln w="22225" cap="rnd" cmpd="sng" algn="ctr">
          <a:solidFill>
            <a:schemeClr val="accent5">
              <a:hueOff val="281825"/>
              <a:satOff val="27001"/>
              <a:lumOff val="661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How does what we talked about transform your relationship with God and others?</a:t>
          </a:r>
        </a:p>
      </dsp:txBody>
      <dsp:txXfrm>
        <a:off x="6716043" y="1658643"/>
        <a:ext cx="2070808" cy="1490982"/>
      </dsp:txXfrm>
    </dsp:sp>
    <dsp:sp modelId="{9CF51F3A-507E-C041-8547-D2F101AE9563}">
      <dsp:nvSpPr>
        <dsp:cNvPr id="0" name=""/>
        <dsp:cNvSpPr/>
      </dsp:nvSpPr>
      <dsp:spPr>
        <a:xfrm>
          <a:off x="6716043"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04</a:t>
          </a:r>
        </a:p>
      </dsp:txBody>
      <dsp:txXfrm>
        <a:off x="6716043" y="664655"/>
        <a:ext cx="2070808" cy="993988"/>
      </dsp:txXfrm>
    </dsp:sp>
    <dsp:sp modelId="{F812AA1C-BBA9-D44D-9170-D9C8E1B65388}">
      <dsp:nvSpPr>
        <dsp:cNvPr id="0" name=""/>
        <dsp:cNvSpPr/>
      </dsp:nvSpPr>
      <dsp:spPr>
        <a:xfrm>
          <a:off x="8952517" y="664655"/>
          <a:ext cx="2070808" cy="2484970"/>
        </a:xfrm>
        <a:prstGeom prst="rect">
          <a:avLst/>
        </a:prstGeom>
        <a:solidFill>
          <a:schemeClr val="tx2"/>
        </a:solidFill>
        <a:ln w="22225" cap="rnd" cmpd="sng" algn="ctr">
          <a:solidFill>
            <a:schemeClr val="accent5">
              <a:hueOff val="375767"/>
              <a:satOff val="36001"/>
              <a:lumOff val="882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Write a prayer to ask for God’s support and enlightenment, which applies what you learned, and then go forth and live it.</a:t>
          </a:r>
        </a:p>
      </dsp:txBody>
      <dsp:txXfrm>
        <a:off x="8952517" y="1658643"/>
        <a:ext cx="2070808" cy="1490982"/>
      </dsp:txXfrm>
    </dsp:sp>
    <dsp:sp modelId="{493B838B-7424-A541-A4AC-5EAF5CD846A8}">
      <dsp:nvSpPr>
        <dsp:cNvPr id="0" name=""/>
        <dsp:cNvSpPr/>
      </dsp:nvSpPr>
      <dsp:spPr>
        <a:xfrm>
          <a:off x="8952517"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05</a:t>
          </a:r>
        </a:p>
      </dsp:txBody>
      <dsp:txXfrm>
        <a:off x="8952517" y="664655"/>
        <a:ext cx="2070808" cy="993988"/>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2/21/20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76306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2/21/20</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299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2/21/20</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85325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2/21/20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2280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2/21/20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34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2/21/20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46561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2/21/20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12362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2/21/20</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587751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2/21/20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6222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2/21/20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40415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2/21/20</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6111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2/21/20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52946313"/>
      </p:ext>
    </p:extLst>
  </p:cSld>
  <p:clrMap bg1="lt1" tx1="dk1" bg2="lt2" tx2="dk2" accent1="accent1" accent2="accent2" accent3="accent3" accent4="accent4" accent5="accent5" accent6="accent6" hlink="hlink" folHlink="folHlink"/>
  <p:sldLayoutIdLst>
    <p:sldLayoutId id="2147483662" r:id="rId1"/>
    <p:sldLayoutId id="2147483677" r:id="rId2"/>
    <p:sldLayoutId id="2147483664" r:id="rId3"/>
    <p:sldLayoutId id="2147483665" r:id="rId4"/>
    <p:sldLayoutId id="2147483676" r:id="rId5"/>
    <p:sldLayoutId id="2147483672" r:id="rId6"/>
    <p:sldLayoutId id="2147483675" r:id="rId7"/>
    <p:sldLayoutId id="2147483674" r:id="rId8"/>
    <p:sldLayoutId id="2147483669" r:id="rId9"/>
    <p:sldLayoutId id="2147483671" r:id="rId10"/>
    <p:sldLayoutId id="2147483670" r:id="rId11"/>
  </p:sldLayoutIdLst>
  <p:hf sldNum="0" hdr="0" ftr="0" dt="0"/>
  <p:txStyles>
    <p:titleStyle>
      <a:lvl1pPr algn="l" defTabSz="457200" rtl="0" eaLnBrk="1" latinLnBrk="0" hangingPunct="1">
        <a:lnSpc>
          <a:spcPct val="100000"/>
        </a:lnSpc>
        <a:spcBef>
          <a:spcPct val="0"/>
        </a:spcBef>
        <a:buNone/>
        <a:defRPr sz="2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BopXS9G2k-w?feature=oembed" TargetMode="External"/><Relationship Id="rId5" Type="http://schemas.openxmlformats.org/officeDocument/2006/relationships/image" Target="../media/image6.png"/><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1DDC3EF6-2EA5-44B3-94C7-9DDA67A12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87925A9A-E9FA-496E-9C09-7C2845E00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2073ABB4-E164-4CBF-ADFF-25552BB7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587D26DA-9773-4A0E-B213-DDF20A1F1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3DE4CB93-CFA6-2C48-842B-98D8324ACB95}"/>
              </a:ext>
            </a:extLst>
          </p:cNvPr>
          <p:cNvPicPr>
            <a:picLocks noGrp="1" noChangeAspect="1"/>
          </p:cNvPicPr>
          <p:nvPr>
            <p:ph idx="1"/>
          </p:nvPr>
        </p:nvPicPr>
        <p:blipFill>
          <a:blip r:embed="rId2"/>
          <a:srcRect/>
          <a:stretch/>
        </p:blipFill>
        <p:spPr>
          <a:xfrm>
            <a:off x="-4942206" y="-267962"/>
            <a:ext cx="19021333" cy="7316462"/>
          </a:xfrm>
          <a:prstGeom prst="rect">
            <a:avLst/>
          </a:prstGeom>
        </p:spPr>
      </p:pic>
    </p:spTree>
    <p:extLst>
      <p:ext uri="{BB962C8B-B14F-4D97-AF65-F5344CB8AC3E}">
        <p14:creationId xmlns:p14="http://schemas.microsoft.com/office/powerpoint/2010/main" val="2966334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srcRect/>
          <a:stretch/>
        </p:blipFill>
        <p:spPr>
          <a:xfrm>
            <a:off x="0" y="9"/>
            <a:ext cx="12191999" cy="6857991"/>
          </a:xfrm>
          <a:prstGeom prst="rect">
            <a:avLst/>
          </a:prstGeom>
          <a:solidFill>
            <a:schemeClr val="bg1"/>
          </a:solidFill>
        </p:spPr>
      </p:pic>
      <p:sp useBgFill="1">
        <p:nvSpPr>
          <p:cNvPr id="15" name="Rectangle 14">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dirty="0">
                <a:solidFill>
                  <a:schemeClr val="tx1"/>
                </a:solidFill>
                <a:latin typeface="Futura Md BT" panose="020B0802020204020204" pitchFamily="34" charset="0"/>
              </a:rPr>
              <a:t>Opening prayer</a:t>
            </a: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747346" y="977900"/>
            <a:ext cx="11444653" cy="5880100"/>
          </a:xfrm>
        </p:spPr>
        <p:txBody>
          <a:bodyPr>
            <a:noAutofit/>
          </a:bodyPr>
          <a:lstStyle/>
          <a:p>
            <a:pPr marL="0" indent="0">
              <a:buNone/>
            </a:pPr>
            <a:r>
              <a:rPr lang="en-US" sz="3200" dirty="0"/>
              <a:t>Omnipotent God: Unlimited is Your power and magnificent is Your name. In the person of Jesus, You’ve shown us how to love and respect. Grant us the humility to love one another with dignity and equity as extensions of ourselves. Omniscient God: You know everything and have infinite awareness, knowledge, and insight into all that concerns us. Teach how to love as You love. Omnipresent God: You are in all places and there is no place devoid of Your healing presence. Teach us how to show up in the world in ways that reflect Your glory and work for liberty and justice for all. </a:t>
            </a:r>
          </a:p>
        </p:txBody>
      </p:sp>
    </p:spTree>
    <p:extLst>
      <p:ext uri="{BB962C8B-B14F-4D97-AF65-F5344CB8AC3E}">
        <p14:creationId xmlns:p14="http://schemas.microsoft.com/office/powerpoint/2010/main" val="390435507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srcRect/>
          <a:stretch/>
        </p:blipFill>
        <p:spPr>
          <a:xfrm>
            <a:off x="0" y="9"/>
            <a:ext cx="12191999" cy="6857991"/>
          </a:xfrm>
          <a:prstGeom prst="rect">
            <a:avLst/>
          </a:prstGeom>
          <a:solidFill>
            <a:schemeClr val="bg1"/>
          </a:solidFill>
        </p:spPr>
      </p:pic>
      <p:sp useBgFill="1">
        <p:nvSpPr>
          <p:cNvPr id="15" name="Rectangle 14">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dirty="0">
                <a:solidFill>
                  <a:schemeClr val="tx1"/>
                </a:solidFill>
                <a:latin typeface="Futura Md BT" panose="020B0802020204020204" pitchFamily="34" charset="0"/>
              </a:rPr>
              <a:t>Opening prayer</a:t>
            </a: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747346" y="977900"/>
            <a:ext cx="11444653" cy="5880100"/>
          </a:xfrm>
        </p:spPr>
        <p:txBody>
          <a:bodyPr>
            <a:noAutofit/>
          </a:bodyPr>
          <a:lstStyle/>
          <a:p>
            <a:pPr marL="0" indent="0">
              <a:buNone/>
            </a:pPr>
            <a:r>
              <a:rPr lang="en-US" sz="3200" dirty="0"/>
              <a:t>Redeemer God: You’ve defeated the power of sin and death and You’ve called us to be One. Unite us and bless us, now and forever. Merciful God: You are better to us than we deserve and love us deeper than the human mind can imagine. May we forgive one another as You have forgiven us. Enliven us to make disciples of all nations, baptizing them in the name of the Creator, and of the Redeemer, and of the Sustainer, and teaching them to follow everything Jesus commanded. You are with us not for a moment but for a lifetime. Therefore, we go to make and be Your disciples. Thanks be to God. Amen.</a:t>
            </a:r>
          </a:p>
        </p:txBody>
      </p:sp>
    </p:spTree>
    <p:extLst>
      <p:ext uri="{BB962C8B-B14F-4D97-AF65-F5344CB8AC3E}">
        <p14:creationId xmlns:p14="http://schemas.microsoft.com/office/powerpoint/2010/main" val="236472057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alphaModFix amt="40000"/>
          </a:blip>
          <a:srcRect/>
          <a:stretch/>
        </p:blipFill>
        <p:spPr>
          <a:xfrm>
            <a:off x="0" y="9"/>
            <a:ext cx="12191999" cy="6857991"/>
          </a:xfrm>
          <a:prstGeom prst="rect">
            <a:avLst/>
          </a:prstGeom>
          <a:solidFill>
            <a:schemeClr val="tx1">
              <a:alpha val="0"/>
            </a:schemeClr>
          </a:solidFill>
          <a:effectLst>
            <a:outerShdw blurRad="50800" dist="50800" dir="5400000" algn="ctr" rotWithShape="0">
              <a:schemeClr val="tx1">
                <a:alpha val="16000"/>
              </a:schemeClr>
            </a:outerShdw>
          </a:effectLst>
        </p:spPr>
      </p:pic>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b="1" dirty="0">
                <a:solidFill>
                  <a:schemeClr val="bg1"/>
                </a:solidFill>
                <a:latin typeface="Futura Md BT" panose="020B0802020204020204" pitchFamily="34" charset="0"/>
              </a:rPr>
              <a:t>WHO ARE WE AFFIRMATION </a:t>
            </a:r>
            <a:endParaRPr lang="en-US" sz="4000" dirty="0">
              <a:solidFill>
                <a:schemeClr val="bg1"/>
              </a:solidFill>
              <a:latin typeface="Futura Md BT" panose="020B0802020204020204" pitchFamily="34" charset="0"/>
            </a:endParaRP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1168128" cy="5880100"/>
          </a:xfrm>
        </p:spPr>
        <p:txBody>
          <a:bodyPr>
            <a:noAutofit/>
          </a:bodyPr>
          <a:lstStyle/>
          <a:p>
            <a:pPr marL="0" indent="0">
              <a:buNone/>
            </a:pPr>
            <a:r>
              <a:rPr lang="en-US" sz="3200" i="1" dirty="0">
                <a:solidFill>
                  <a:schemeClr val="bg1"/>
                </a:solidFill>
              </a:rPr>
              <a:t>In the gift of this moment, </a:t>
            </a:r>
            <a:r>
              <a:rPr lang="en-US" sz="3200" b="1" i="1" dirty="0">
                <a:solidFill>
                  <a:schemeClr val="bg1"/>
                </a:solidFill>
              </a:rPr>
              <a:t>we affirm </a:t>
            </a:r>
            <a:r>
              <a:rPr lang="en-US" sz="3200" i="1" dirty="0">
                <a:solidFill>
                  <a:schemeClr val="bg1"/>
                </a:solidFill>
              </a:rPr>
              <a:t>that we are divinely loved</a:t>
            </a:r>
            <a:r>
              <a:rPr lang="en-US" sz="3200" dirty="0">
                <a:solidFill>
                  <a:schemeClr val="bg1"/>
                </a:solidFill>
              </a:rPr>
              <a:t> </a:t>
            </a:r>
            <a:r>
              <a:rPr lang="en-US" sz="3200" i="1" dirty="0">
                <a:solidFill>
                  <a:schemeClr val="bg1"/>
                </a:solidFill>
              </a:rPr>
              <a:t>and lovable. We are the </a:t>
            </a:r>
            <a:r>
              <a:rPr lang="en-US" sz="3200" b="1" i="1" dirty="0">
                <a:solidFill>
                  <a:schemeClr val="bg1"/>
                </a:solidFill>
              </a:rPr>
              <a:t>children of God</a:t>
            </a:r>
            <a:r>
              <a:rPr lang="en-US" sz="3200" i="1" dirty="0">
                <a:solidFill>
                  <a:schemeClr val="bg1"/>
                </a:solidFill>
              </a:rPr>
              <a:t>. </a:t>
            </a:r>
            <a:r>
              <a:rPr lang="en-US" sz="3200" b="1" i="1" dirty="0">
                <a:solidFill>
                  <a:schemeClr val="bg1"/>
                </a:solidFill>
              </a:rPr>
              <a:t>Together</a:t>
            </a:r>
            <a:r>
              <a:rPr lang="en-US" sz="3200" i="1" dirty="0">
                <a:solidFill>
                  <a:schemeClr val="bg1"/>
                </a:solidFill>
              </a:rPr>
              <a:t>, we will </a:t>
            </a:r>
            <a:r>
              <a:rPr lang="en-US" sz="3200" b="1" i="1" dirty="0">
                <a:solidFill>
                  <a:schemeClr val="bg1"/>
                </a:solidFill>
              </a:rPr>
              <a:t>learn</a:t>
            </a:r>
            <a:r>
              <a:rPr lang="en-US" sz="3200" i="1" dirty="0">
                <a:solidFill>
                  <a:schemeClr val="bg1"/>
                </a:solidFill>
              </a:rPr>
              <a:t> from the actions and words of one another. </a:t>
            </a:r>
            <a:r>
              <a:rPr lang="en-US" sz="3200" b="1" i="1" dirty="0">
                <a:solidFill>
                  <a:schemeClr val="bg1"/>
                </a:solidFill>
              </a:rPr>
              <a:t>Christ</a:t>
            </a:r>
            <a:r>
              <a:rPr lang="en-US" sz="3200" i="1" dirty="0">
                <a:solidFill>
                  <a:schemeClr val="bg1"/>
                </a:solidFill>
              </a:rPr>
              <a:t>’s lessons on love are </a:t>
            </a:r>
            <a:r>
              <a:rPr lang="en-US" sz="3200" b="1" i="1" dirty="0">
                <a:solidFill>
                  <a:schemeClr val="bg1"/>
                </a:solidFill>
              </a:rPr>
              <a:t>centered</a:t>
            </a:r>
            <a:r>
              <a:rPr lang="en-US" sz="3200" i="1" dirty="0">
                <a:solidFill>
                  <a:schemeClr val="bg1"/>
                </a:solidFill>
              </a:rPr>
              <a:t> in how we treat others and in how we treat ourselves. We will exercise </a:t>
            </a:r>
            <a:r>
              <a:rPr lang="en-US" sz="3200" b="1" i="1" dirty="0">
                <a:solidFill>
                  <a:schemeClr val="bg1"/>
                </a:solidFill>
              </a:rPr>
              <a:t>courage</a:t>
            </a:r>
            <a:r>
              <a:rPr lang="en-US" sz="3200" i="1" dirty="0">
                <a:solidFill>
                  <a:schemeClr val="bg1"/>
                </a:solidFill>
              </a:rPr>
              <a:t> in this study as we share stories of </a:t>
            </a:r>
            <a:r>
              <a:rPr lang="en-US" sz="3200" b="1" i="1" dirty="0">
                <a:solidFill>
                  <a:schemeClr val="bg1"/>
                </a:solidFill>
              </a:rPr>
              <a:t>struggle</a:t>
            </a:r>
            <a:r>
              <a:rPr lang="en-US" sz="3200" i="1" dirty="0">
                <a:solidFill>
                  <a:schemeClr val="bg1"/>
                </a:solidFill>
              </a:rPr>
              <a:t> and </a:t>
            </a:r>
            <a:r>
              <a:rPr lang="en-US" sz="3200" b="1" i="1" dirty="0">
                <a:solidFill>
                  <a:schemeClr val="bg1"/>
                </a:solidFill>
              </a:rPr>
              <a:t>strength</a:t>
            </a:r>
            <a:r>
              <a:rPr lang="en-US" sz="3200" i="1" dirty="0">
                <a:solidFill>
                  <a:schemeClr val="bg1"/>
                </a:solidFill>
              </a:rPr>
              <a:t>. We will </a:t>
            </a:r>
            <a:r>
              <a:rPr lang="en-US" sz="3200" b="1" i="1" dirty="0">
                <a:solidFill>
                  <a:schemeClr val="bg1"/>
                </a:solidFill>
              </a:rPr>
              <a:t>stay at the table</a:t>
            </a:r>
            <a:r>
              <a:rPr lang="en-US" sz="3200" i="1" dirty="0">
                <a:solidFill>
                  <a:schemeClr val="bg1"/>
                </a:solidFill>
              </a:rPr>
              <a:t> and receive those stories with grace. We will not be afraid to </a:t>
            </a:r>
            <a:r>
              <a:rPr lang="en-US" sz="3200" b="1" i="1" dirty="0">
                <a:solidFill>
                  <a:schemeClr val="bg1"/>
                </a:solidFill>
              </a:rPr>
              <a:t>launch into the deep</a:t>
            </a:r>
            <a:r>
              <a:rPr lang="en-US" sz="3200" i="1" dirty="0">
                <a:solidFill>
                  <a:schemeClr val="bg1"/>
                </a:solidFill>
              </a:rPr>
              <a:t>. We will </a:t>
            </a:r>
            <a:r>
              <a:rPr lang="en-US" sz="3200" b="1" i="1" dirty="0">
                <a:solidFill>
                  <a:schemeClr val="bg1"/>
                </a:solidFill>
              </a:rPr>
              <a:t>commit</a:t>
            </a:r>
            <a:r>
              <a:rPr lang="en-US" sz="3200" i="1" dirty="0">
                <a:solidFill>
                  <a:schemeClr val="bg1"/>
                </a:solidFill>
              </a:rPr>
              <a:t> to the vulnerability necessary </a:t>
            </a:r>
            <a:r>
              <a:rPr lang="en-US" sz="3200" b="1" i="1" dirty="0">
                <a:solidFill>
                  <a:schemeClr val="bg1"/>
                </a:solidFill>
              </a:rPr>
              <a:t>to allow God</a:t>
            </a:r>
            <a:r>
              <a:rPr lang="en-US" sz="3200" i="1" dirty="0">
                <a:solidFill>
                  <a:schemeClr val="bg1"/>
                </a:solidFill>
              </a:rPr>
              <a:t> to break us open. We will set and </a:t>
            </a:r>
            <a:r>
              <a:rPr lang="en-US" sz="3200" b="1" i="1" dirty="0">
                <a:solidFill>
                  <a:schemeClr val="bg1"/>
                </a:solidFill>
              </a:rPr>
              <a:t>respect</a:t>
            </a:r>
            <a:r>
              <a:rPr lang="en-US" sz="3200" i="1" dirty="0">
                <a:solidFill>
                  <a:schemeClr val="bg1"/>
                </a:solidFill>
              </a:rPr>
              <a:t> boundaries and </a:t>
            </a:r>
            <a:r>
              <a:rPr lang="en-US" sz="3200" b="1" i="1" dirty="0">
                <a:solidFill>
                  <a:schemeClr val="bg1"/>
                </a:solidFill>
              </a:rPr>
              <a:t>honor</a:t>
            </a:r>
            <a:r>
              <a:rPr lang="en-US" sz="3200" i="1" dirty="0">
                <a:solidFill>
                  <a:schemeClr val="bg1"/>
                </a:solidFill>
              </a:rPr>
              <a:t> confidentiality together. </a:t>
            </a:r>
            <a:endParaRPr lang="en-US" sz="3200" dirty="0">
              <a:solidFill>
                <a:schemeClr val="bg1"/>
              </a:solidFill>
            </a:endParaRPr>
          </a:p>
        </p:txBody>
      </p:sp>
    </p:spTree>
    <p:extLst>
      <p:ext uri="{BB962C8B-B14F-4D97-AF65-F5344CB8AC3E}">
        <p14:creationId xmlns:p14="http://schemas.microsoft.com/office/powerpoint/2010/main" val="171305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alpha val="66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0D83BB-AEB8-2A47-8315-6D251D78A43C}"/>
              </a:ext>
            </a:extLst>
          </p:cNvPr>
          <p:cNvPicPr>
            <a:picLocks noChangeAspect="1"/>
          </p:cNvPicPr>
          <p:nvPr/>
        </p:nvPicPr>
        <p:blipFill>
          <a:blip r:embed="rId2">
            <a:alphaModFix amt="40000"/>
          </a:blip>
          <a:srcRect/>
          <a:stretch/>
        </p:blipFill>
        <p:spPr>
          <a:xfrm>
            <a:off x="0" y="9"/>
            <a:ext cx="12191999" cy="6857991"/>
          </a:xfrm>
          <a:prstGeom prst="rect">
            <a:avLst/>
          </a:prstGeom>
          <a:solidFill>
            <a:schemeClr val="tx1">
              <a:alpha val="40000"/>
            </a:schemeClr>
          </a:solidFill>
          <a:effectLst>
            <a:outerShdw blurRad="50800" dist="50800" dir="5400000" algn="ctr" rotWithShape="0">
              <a:schemeClr val="tx1">
                <a:alpha val="16000"/>
              </a:schemeClr>
            </a:outerShdw>
          </a:effectLst>
        </p:spPr>
      </p:pic>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b="1" dirty="0">
                <a:solidFill>
                  <a:schemeClr val="bg1"/>
                </a:solidFill>
                <a:latin typeface="Futura Md BT" panose="020B0802020204020204" pitchFamily="34" charset="0"/>
              </a:rPr>
              <a:t>WHO ARE WE AFFIRMATION </a:t>
            </a:r>
            <a:endParaRPr lang="en-US" sz="4000" dirty="0">
              <a:solidFill>
                <a:schemeClr val="bg1"/>
              </a:solidFill>
              <a:latin typeface="Futura Md BT" panose="020B0802020204020204" pitchFamily="34" charset="0"/>
            </a:endParaRP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0144260" cy="5880100"/>
          </a:xfrm>
        </p:spPr>
        <p:txBody>
          <a:bodyPr>
            <a:noAutofit/>
          </a:bodyPr>
          <a:lstStyle/>
          <a:p>
            <a:pPr marL="0" indent="0">
              <a:buNone/>
            </a:pPr>
            <a:r>
              <a:rPr lang="en-US" sz="3200" i="1" dirty="0">
                <a:solidFill>
                  <a:schemeClr val="bg1"/>
                </a:solidFill>
              </a:rPr>
              <a:t>When uncertainty arises, we will remember the </a:t>
            </a:r>
            <a:r>
              <a:rPr lang="en-US" sz="3200" b="1" i="1" dirty="0">
                <a:solidFill>
                  <a:schemeClr val="bg1"/>
                </a:solidFill>
              </a:rPr>
              <a:t>Spirit of “peace</a:t>
            </a:r>
            <a:r>
              <a:rPr lang="en-US" sz="3200" i="1" dirty="0">
                <a:solidFill>
                  <a:schemeClr val="bg1"/>
                </a:solidFill>
              </a:rPr>
              <a:t> that passes our own understanding” and can intercede for us. We will </a:t>
            </a:r>
            <a:r>
              <a:rPr lang="en-US" sz="3200" b="1" i="1" dirty="0">
                <a:solidFill>
                  <a:schemeClr val="bg1"/>
                </a:solidFill>
              </a:rPr>
              <a:t>remember</a:t>
            </a:r>
            <a:r>
              <a:rPr lang="en-US" sz="3200" i="1" dirty="0">
                <a:solidFill>
                  <a:schemeClr val="bg1"/>
                </a:solidFill>
              </a:rPr>
              <a:t> that even when we don’t feel “United,” the </a:t>
            </a:r>
            <a:r>
              <a:rPr lang="en-US" sz="3200" b="1" i="1" dirty="0">
                <a:solidFill>
                  <a:schemeClr val="bg1"/>
                </a:solidFill>
              </a:rPr>
              <a:t>uniting love of Christ</a:t>
            </a:r>
            <a:r>
              <a:rPr lang="en-US" sz="3200" i="1" dirty="0">
                <a:solidFill>
                  <a:schemeClr val="bg1"/>
                </a:solidFill>
              </a:rPr>
              <a:t> can reveal a pathway to greater </a:t>
            </a:r>
            <a:r>
              <a:rPr lang="en-US" sz="3200" b="1" i="1" dirty="0">
                <a:solidFill>
                  <a:schemeClr val="bg1"/>
                </a:solidFill>
              </a:rPr>
              <a:t>wisdom</a:t>
            </a:r>
            <a:r>
              <a:rPr lang="en-US" sz="3200" i="1" dirty="0">
                <a:solidFill>
                  <a:schemeClr val="bg1"/>
                </a:solidFill>
              </a:rPr>
              <a:t> and mutual respect. No matter what, </a:t>
            </a:r>
            <a:r>
              <a:rPr lang="en-US" sz="3200" b="1" i="1" dirty="0">
                <a:solidFill>
                  <a:schemeClr val="bg1"/>
                </a:solidFill>
              </a:rPr>
              <a:t>there is a place for each one</a:t>
            </a:r>
            <a:r>
              <a:rPr lang="en-US" sz="3200" i="1" dirty="0">
                <a:solidFill>
                  <a:schemeClr val="bg1"/>
                </a:solidFill>
              </a:rPr>
              <a:t> of us in this study together. Let us </a:t>
            </a:r>
            <a:r>
              <a:rPr lang="en-US" sz="3200" b="1" i="1" dirty="0">
                <a:solidFill>
                  <a:schemeClr val="bg1"/>
                </a:solidFill>
              </a:rPr>
              <a:t>hold each other up</a:t>
            </a:r>
            <a:r>
              <a:rPr lang="en-US" sz="3200" i="1" dirty="0">
                <a:solidFill>
                  <a:schemeClr val="bg1"/>
                </a:solidFill>
              </a:rPr>
              <a:t> in prayer, hold each other </a:t>
            </a:r>
            <a:r>
              <a:rPr lang="en-US" sz="3200" b="1" i="1" dirty="0">
                <a:solidFill>
                  <a:schemeClr val="bg1"/>
                </a:solidFill>
              </a:rPr>
              <a:t>accountable</a:t>
            </a:r>
            <a:r>
              <a:rPr lang="en-US" sz="3200" i="1" dirty="0">
                <a:solidFill>
                  <a:schemeClr val="bg1"/>
                </a:solidFill>
              </a:rPr>
              <a:t> in love, and </a:t>
            </a:r>
            <a:r>
              <a:rPr lang="en-US" sz="3200" b="1" i="1" dirty="0">
                <a:solidFill>
                  <a:schemeClr val="bg1"/>
                </a:solidFill>
              </a:rPr>
              <a:t>trust</a:t>
            </a:r>
            <a:r>
              <a:rPr lang="en-US" sz="3200" i="1" dirty="0">
                <a:solidFill>
                  <a:schemeClr val="bg1"/>
                </a:solidFill>
              </a:rPr>
              <a:t> that our God is making </a:t>
            </a:r>
            <a:r>
              <a:rPr lang="en-US" sz="3200" b="1" i="1" dirty="0">
                <a:solidFill>
                  <a:schemeClr val="bg1"/>
                </a:solidFill>
              </a:rPr>
              <a:t>all things new. Thank you for the gift of being present to one another in this holy time.</a:t>
            </a:r>
            <a:endParaRPr lang="en-US" sz="3200" dirty="0">
              <a:solidFill>
                <a:schemeClr val="bg1"/>
              </a:solidFill>
            </a:endParaRPr>
          </a:p>
        </p:txBody>
      </p:sp>
    </p:spTree>
    <p:extLst>
      <p:ext uri="{BB962C8B-B14F-4D97-AF65-F5344CB8AC3E}">
        <p14:creationId xmlns:p14="http://schemas.microsoft.com/office/powerpoint/2010/main" val="2534868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FA6EEB4-F8B0-4645-B26F-E93B113F9B95}"/>
              </a:ext>
            </a:extLst>
          </p:cNvPr>
          <p:cNvPicPr>
            <a:picLocks noChangeAspect="1"/>
          </p:cNvPicPr>
          <p:nvPr/>
        </p:nvPicPr>
        <p:blipFill>
          <a:blip r:embed="rId2">
            <a:alphaModFix amt="40000"/>
          </a:blip>
          <a:srcRect/>
          <a:stretch/>
        </p:blipFill>
        <p:spPr>
          <a:xfrm>
            <a:off x="1" y="-21"/>
            <a:ext cx="12191999" cy="6857991"/>
          </a:xfrm>
          <a:prstGeom prst="rect">
            <a:avLst/>
          </a:prstGeom>
          <a:solidFill>
            <a:schemeClr val="bg1">
              <a:alpha val="40000"/>
            </a:schemeClr>
          </a:solidFill>
          <a:effectLst>
            <a:outerShdw blurRad="50800" dist="50800" dir="5400000" algn="ctr" rotWithShape="0">
              <a:schemeClr val="tx1">
                <a:alpha val="0"/>
              </a:schemeClr>
            </a:outerShdw>
          </a:effectLst>
        </p:spPr>
      </p:pic>
      <p:sp>
        <p:nvSpPr>
          <p:cNvPr id="7" name="TextBox 6">
            <a:extLst>
              <a:ext uri="{FF2B5EF4-FFF2-40B4-BE49-F238E27FC236}">
                <a16:creationId xmlns:a16="http://schemas.microsoft.com/office/drawing/2014/main" id="{606E31ED-7D7B-4B40-BE26-322DDFC3ABBE}"/>
              </a:ext>
            </a:extLst>
          </p:cNvPr>
          <p:cNvSpPr txBox="1"/>
          <p:nvPr/>
        </p:nvSpPr>
        <p:spPr>
          <a:xfrm rot="16200000">
            <a:off x="-2946401" y="2946400"/>
            <a:ext cx="6858000" cy="965199"/>
          </a:xfrm>
          <a:prstGeom prst="rect">
            <a:avLst/>
          </a:prstGeom>
        </p:spPr>
        <p:txBody>
          <a:bodyPr vert="horz" lIns="91440" tIns="45720" rIns="91440" bIns="45720" rtlCol="0" anchor="ctr">
            <a:normAutofit/>
          </a:bodyPr>
          <a:lstStyle/>
          <a:p>
            <a:pPr algn="ctr">
              <a:spcBef>
                <a:spcPct val="0"/>
              </a:spcBef>
              <a:spcAft>
                <a:spcPts val="600"/>
              </a:spcAft>
            </a:pPr>
            <a:r>
              <a:rPr lang="en-US" sz="4000" cap="all" dirty="0">
                <a:latin typeface="Futura Md BT" panose="020B0802020204020204" pitchFamily="34" charset="0"/>
                <a:ea typeface="+mj-ea"/>
                <a:cs typeface="+mj-cs"/>
              </a:rPr>
              <a:t>Matthew 28: 19-20</a:t>
            </a:r>
          </a:p>
        </p:txBody>
      </p:sp>
      <p:sp>
        <p:nvSpPr>
          <p:cNvPr id="6" name="TextBox 5">
            <a:extLst>
              <a:ext uri="{FF2B5EF4-FFF2-40B4-BE49-F238E27FC236}">
                <a16:creationId xmlns:a16="http://schemas.microsoft.com/office/drawing/2014/main" id="{F95192C5-FE0A-DC42-A674-75E83E2C86AA}"/>
              </a:ext>
            </a:extLst>
          </p:cNvPr>
          <p:cNvSpPr txBox="1"/>
          <p:nvPr/>
        </p:nvSpPr>
        <p:spPr>
          <a:xfrm>
            <a:off x="965200" y="453006"/>
            <a:ext cx="11226800" cy="6404984"/>
          </a:xfrm>
          <a:prstGeom prst="rect">
            <a:avLst/>
          </a:prstGeom>
        </p:spPr>
        <p:txBody>
          <a:bodyPr vert="horz" lIns="91440" tIns="45720" rIns="91440" bIns="45720" rtlCol="0" anchor="ctr">
            <a:noAutofit/>
          </a:bodyPr>
          <a:lstStyle/>
          <a:p>
            <a:pPr>
              <a:lnSpc>
                <a:spcPct val="90000"/>
              </a:lnSpc>
              <a:spcBef>
                <a:spcPct val="20000"/>
              </a:spcBef>
              <a:spcAft>
                <a:spcPts val="600"/>
              </a:spcAft>
              <a:buClr>
                <a:schemeClr val="accent1"/>
              </a:buClr>
              <a:buSzPct val="92000"/>
            </a:pPr>
            <a:r>
              <a:rPr lang="en-US" sz="3200" dirty="0"/>
              <a:t>Therefore, go and make disciples of all nations, baptizing them in the name of the Father and of the Son and of the Holy Spirit, teaching them to obey everything that I’ve commanded you. Look, I myself will be with you every day until the end of this present age.”</a:t>
            </a:r>
            <a:endParaRPr lang="en-US" sz="3200" dirty="0">
              <a:solidFill>
                <a:schemeClr val="tx1">
                  <a:lumMod val="75000"/>
                  <a:lumOff val="25000"/>
                </a:schemeClr>
              </a:solidFill>
            </a:endParaRPr>
          </a:p>
        </p:txBody>
      </p:sp>
    </p:spTree>
    <p:extLst>
      <p:ext uri="{BB962C8B-B14F-4D97-AF65-F5344CB8AC3E}">
        <p14:creationId xmlns:p14="http://schemas.microsoft.com/office/powerpoint/2010/main" val="134689265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B055CAA-2668-4929-8202-DBD35A78E8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31FEA2-A656-594E-8887-C6A918AEA069}"/>
              </a:ext>
            </a:extLst>
          </p:cNvPr>
          <p:cNvSpPr>
            <a:spLocks noGrp="1"/>
          </p:cNvSpPr>
          <p:nvPr>
            <p:ph type="title"/>
          </p:nvPr>
        </p:nvSpPr>
        <p:spPr>
          <a:xfrm>
            <a:off x="4241830" y="702156"/>
            <a:ext cx="7368978" cy="1021136"/>
          </a:xfrm>
        </p:spPr>
        <p:txBody>
          <a:bodyPr>
            <a:normAutofit/>
          </a:bodyPr>
          <a:lstStyle/>
          <a:p>
            <a:r>
              <a:rPr lang="en-US" b="1" dirty="0"/>
              <a:t>Video with leaders from across the conference</a:t>
            </a:r>
          </a:p>
        </p:txBody>
      </p:sp>
      <p:sp>
        <p:nvSpPr>
          <p:cNvPr id="19" name="Rectangle 18">
            <a:extLst>
              <a:ext uri="{FF2B5EF4-FFF2-40B4-BE49-F238E27FC236}">
                <a16:creationId xmlns:a16="http://schemas.microsoft.com/office/drawing/2014/main" id="{38F88ED4-721F-4A25-9A68-66C57B1F8D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3A5A85F2-11BA-4322-9355-08C0DEC78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1A88A0CA-0BDB-4A19-A648-638BE196B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14" name="Graphic 13" descr="Video camera">
            <a:extLst>
              <a:ext uri="{FF2B5EF4-FFF2-40B4-BE49-F238E27FC236}">
                <a16:creationId xmlns:a16="http://schemas.microsoft.com/office/drawing/2014/main" id="{AFD911EF-CD07-4011-84CA-471A0A02CC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192" y="1862594"/>
            <a:ext cx="3194595" cy="3194595"/>
          </a:xfrm>
          <a:prstGeom prst="rect">
            <a:avLst/>
          </a:prstGeom>
        </p:spPr>
      </p:pic>
      <p:pic>
        <p:nvPicPr>
          <p:cNvPr id="11" name="Online Media 10" descr="Part 3, Week 5: Hope Born Out of History: Our Missional Impact">
            <a:hlinkClick r:id="" action="ppaction://media"/>
            <a:extLst>
              <a:ext uri="{FF2B5EF4-FFF2-40B4-BE49-F238E27FC236}">
                <a16:creationId xmlns:a16="http://schemas.microsoft.com/office/drawing/2014/main" id="{27A9CF31-C50A-2C40-A83D-AAEDF037EF1F}"/>
              </a:ext>
            </a:extLst>
          </p:cNvPr>
          <p:cNvPicPr>
            <a:picLocks noRot="1" noChangeAspect="1"/>
          </p:cNvPicPr>
          <p:nvPr>
            <a:videoFile r:link="rId1"/>
          </p:nvPr>
        </p:nvPicPr>
        <p:blipFill>
          <a:blip r:embed="rId5"/>
          <a:stretch>
            <a:fillRect/>
          </a:stretch>
        </p:blipFill>
        <p:spPr>
          <a:xfrm>
            <a:off x="4242697" y="2180492"/>
            <a:ext cx="7502770" cy="4220308"/>
          </a:xfrm>
          <a:prstGeom prst="rect">
            <a:avLst/>
          </a:prstGeom>
        </p:spPr>
      </p:pic>
    </p:spTree>
    <p:extLst>
      <p:ext uri="{BB962C8B-B14F-4D97-AF65-F5344CB8AC3E}">
        <p14:creationId xmlns:p14="http://schemas.microsoft.com/office/powerpoint/2010/main" val="331742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D318187-0E94-4049-8305-F9DC4A8187E6}"/>
              </a:ext>
            </a:extLst>
          </p:cNvPr>
          <p:cNvPicPr>
            <a:picLocks noChangeAspect="1"/>
          </p:cNvPicPr>
          <p:nvPr/>
        </p:nvPicPr>
        <p:blipFill rotWithShape="1">
          <a:blip r:embed="rId2">
            <a:alphaModFix amt="40000"/>
          </a:blip>
          <a:srcRect t="22132" b="5052"/>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a:pPr>
            <a:r>
              <a:rPr lang="en-US" sz="3200" dirty="0"/>
              <a:t>At the beginning of the video, Sharon Milton states that “God reveals Godself as love, and this love is on a mission to transform the world. </a:t>
            </a:r>
            <a:r>
              <a:rPr lang="en-US" sz="3200" dirty="0" err="1"/>
              <a:t>Missio</a:t>
            </a:r>
            <a:r>
              <a:rPr lang="en-US" sz="3200" dirty="0"/>
              <a:t> Dei, ‘God’s mission’ or the ‘sending of God.’” Describe what </a:t>
            </a:r>
            <a:r>
              <a:rPr lang="en-US" sz="3200" dirty="0" err="1"/>
              <a:t>Missio</a:t>
            </a:r>
            <a:r>
              <a:rPr lang="en-US" sz="3200" dirty="0"/>
              <a:t> Dei looks like in your context.</a:t>
            </a:r>
          </a:p>
        </p:txBody>
      </p:sp>
    </p:spTree>
    <p:extLst>
      <p:ext uri="{BB962C8B-B14F-4D97-AF65-F5344CB8AC3E}">
        <p14:creationId xmlns:p14="http://schemas.microsoft.com/office/powerpoint/2010/main" val="279387058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D318187-0E94-4049-8305-F9DC4A8187E6}"/>
              </a:ext>
            </a:extLst>
          </p:cNvPr>
          <p:cNvPicPr>
            <a:picLocks noChangeAspect="1"/>
          </p:cNvPicPr>
          <p:nvPr/>
        </p:nvPicPr>
        <p:blipFill rotWithShape="1">
          <a:blip r:embed="rId2">
            <a:alphaModFix amt="40000"/>
          </a:blip>
          <a:srcRect t="22132" b="5052"/>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startAt="2"/>
            </a:pPr>
            <a:r>
              <a:rPr lang="en-US" sz="3200" dirty="0"/>
              <a:t>If your church closed tomorrow, would your community notice? If not, how can you reclaim your missional impact?</a:t>
            </a:r>
          </a:p>
        </p:txBody>
      </p:sp>
    </p:spTree>
    <p:extLst>
      <p:ext uri="{BB962C8B-B14F-4D97-AF65-F5344CB8AC3E}">
        <p14:creationId xmlns:p14="http://schemas.microsoft.com/office/powerpoint/2010/main" val="19892769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D318187-0E94-4049-8305-F9DC4A8187E6}"/>
              </a:ext>
            </a:extLst>
          </p:cNvPr>
          <p:cNvPicPr>
            <a:picLocks noChangeAspect="1"/>
          </p:cNvPicPr>
          <p:nvPr/>
        </p:nvPicPr>
        <p:blipFill rotWithShape="1">
          <a:blip r:embed="rId2">
            <a:alphaModFix amt="40000"/>
          </a:blip>
          <a:srcRect t="22132" b="5052"/>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startAt="3"/>
            </a:pPr>
            <a:r>
              <a:rPr lang="en-US" sz="3200" dirty="0"/>
              <a:t>What does it say of our witness when we withhold our time, talent or treasure? And, how does that withholding influence our lives together?</a:t>
            </a:r>
          </a:p>
        </p:txBody>
      </p:sp>
    </p:spTree>
    <p:extLst>
      <p:ext uri="{BB962C8B-B14F-4D97-AF65-F5344CB8AC3E}">
        <p14:creationId xmlns:p14="http://schemas.microsoft.com/office/powerpoint/2010/main" val="156587325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E684C-4608-BC4E-9A94-9731D3CD3218}"/>
              </a:ext>
            </a:extLst>
          </p:cNvPr>
          <p:cNvSpPr>
            <a:spLocks noGrp="1"/>
          </p:cNvSpPr>
          <p:nvPr>
            <p:ph type="title"/>
          </p:nvPr>
        </p:nvSpPr>
        <p:spPr>
          <a:xfrm>
            <a:off x="581192" y="702156"/>
            <a:ext cx="11029616" cy="1188720"/>
          </a:xfrm>
        </p:spPr>
        <p:txBody>
          <a:bodyPr>
            <a:normAutofit/>
          </a:bodyPr>
          <a:lstStyle/>
          <a:p>
            <a:r>
              <a:rPr lang="en-US" dirty="0">
                <a:solidFill>
                  <a:schemeClr val="tx1">
                    <a:lumMod val="85000"/>
                    <a:lumOff val="15000"/>
                  </a:schemeClr>
                </a:solidFill>
              </a:rPr>
              <a:t>Beyond the session: Prayer &amp; pathway to journaling</a:t>
            </a:r>
          </a:p>
        </p:txBody>
      </p:sp>
      <p:graphicFrame>
        <p:nvGraphicFramePr>
          <p:cNvPr id="22" name="Content Placeholder 2">
            <a:extLst>
              <a:ext uri="{FF2B5EF4-FFF2-40B4-BE49-F238E27FC236}">
                <a16:creationId xmlns:a16="http://schemas.microsoft.com/office/drawing/2014/main" id="{6B0A4867-8A4F-4DD3-8A7A-320C0E1B81BD}"/>
              </a:ext>
            </a:extLst>
          </p:cNvPr>
          <p:cNvGraphicFramePr>
            <a:graphicFrameLocks noGrp="1"/>
          </p:cNvGraphicFramePr>
          <p:nvPr>
            <p:ph idx="1"/>
            <p:extLst>
              <p:ext uri="{D42A27DB-BD31-4B8C-83A1-F6EECF244321}">
                <p14:modId xmlns:p14="http://schemas.microsoft.com/office/powerpoint/2010/main" val="2030500434"/>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9769299"/>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DividendVTI">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Dividend">
      <a:majorFont>
        <a:latin typeface="Century School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docProps/app.xml><?xml version="1.0" encoding="utf-8"?>
<Properties xmlns="http://schemas.openxmlformats.org/officeDocument/2006/extended-properties" xmlns:vt="http://schemas.openxmlformats.org/officeDocument/2006/docPropsVTypes">
  <TotalTime>0</TotalTime>
  <Words>756</Words>
  <Application>Microsoft Macintosh PowerPoint</Application>
  <PresentationFormat>Widescreen</PresentationFormat>
  <Paragraphs>25</Paragraphs>
  <Slides>11</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Century Schoolbook</vt:lpstr>
      <vt:lpstr>Franklin Gothic Book</vt:lpstr>
      <vt:lpstr>Futura Md BT</vt:lpstr>
      <vt:lpstr>Wingdings 2</vt:lpstr>
      <vt:lpstr>DividendVTI</vt:lpstr>
      <vt:lpstr>PowerPoint Presentation</vt:lpstr>
      <vt:lpstr>Opening prayer</vt:lpstr>
      <vt:lpstr>Opening prayer</vt:lpstr>
      <vt:lpstr>WHO ARE WE AFFIRMATION </vt:lpstr>
      <vt:lpstr>WHO ARE WE AFFIRMATION </vt:lpstr>
      <vt:lpstr>PowerPoint Presentation</vt:lpstr>
      <vt:lpstr>Video with leaders from across the conference</vt:lpstr>
      <vt:lpstr>PowerPoint Presentation</vt:lpstr>
      <vt:lpstr>PowerPoint Presentation</vt:lpstr>
      <vt:lpstr>PowerPoint Presentation</vt:lpstr>
      <vt:lpstr>Beyond the session: Prayer &amp; pathway to journaling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Burdett</dc:creator>
  <cp:lastModifiedBy>Alison Burdett</cp:lastModifiedBy>
  <cp:revision>1</cp:revision>
  <dcterms:created xsi:type="dcterms:W3CDTF">2020-02-21T21:13:07Z</dcterms:created>
  <dcterms:modified xsi:type="dcterms:W3CDTF">2020-02-21T21:13:22Z</dcterms:modified>
</cp:coreProperties>
</file>