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68" r:id="rId4"/>
    <p:sldId id="271" r:id="rId5"/>
    <p:sldId id="260" r:id="rId6"/>
    <p:sldId id="262" r:id="rId7"/>
    <p:sldId id="274" r:id="rId8"/>
    <p:sldId id="263" r:id="rId9"/>
    <p:sldId id="272" r:id="rId10"/>
    <p:sldId id="27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3"/>
    <p:restoredTop sz="94694"/>
  </p:normalViewPr>
  <p:slideViewPr>
    <p:cSldViewPr snapToGrid="0" snapToObjects="1">
      <p:cViewPr varScale="1">
        <p:scale>
          <a:sx n="189" d="100"/>
          <a:sy n="189" d="100"/>
        </p:scale>
        <p:origin x="200"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3/5/20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3/5/20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3/5/20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3/5/20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3/5/20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3/5/20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3/5/20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HxJA8YhX5UI?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nDyb9lcDuhM?feature=oembed" TargetMode="External"/><Relationship Id="rId5" Type="http://schemas.openxmlformats.org/officeDocument/2006/relationships/image" Target="../media/image7.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4" cy="7316462"/>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59" cy="5880100"/>
          </a:xfrm>
        </p:spPr>
        <p:txBody>
          <a:bodyPr>
            <a:noAutofit/>
          </a:bodyPr>
          <a:lstStyle/>
          <a:p>
            <a:pPr marL="0" indent="0">
              <a:buNone/>
            </a:pPr>
            <a:r>
              <a:rPr lang="en-US" sz="3200" dirty="0"/>
              <a:t>God of our ancestors, God with us now: we pause to acknowledge Your abiding presence. From generation to generation, You are God and You have included us in Your story of redemption, unconditional love, justice, reconciliation and peace. Thank You. You have given us the gift of Your divine breath. May we use it for Your glory. By the power of Your Holy Spirit, embolden us in this time of study, prayer, and reflection to be doers of Your Word and not hearers only. Let Your will be done on earth as it is in heaven. In the Name of Jesus, we pray. Amen.</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Luke 3: 15-17</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199" y="-11"/>
            <a:ext cx="10261602" cy="6858001"/>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The people were filled with expectation, and everyone wondered whether John might be the Christ. John replied to them all, “I baptize you with water, but the one who is more powerful than me is coming. I’m not worthy to loosen the strap of his sandals. He will baptize you with the Holy Spirit and fire. The shovel he uses to sift the wheat from the husks is in his hands. He will clean out his threshing area and bring the wheat into his barn. But he will burn the husks with a fire that can’t be put out.”</a:t>
            </a: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4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4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Methodist History: The Christmas Conference">
            <a:hlinkClick r:id="" action="ppaction://media"/>
            <a:extLst>
              <a:ext uri="{FF2B5EF4-FFF2-40B4-BE49-F238E27FC236}">
                <a16:creationId xmlns:a16="http://schemas.microsoft.com/office/drawing/2014/main" id="{6E2E4485-B719-EE44-95EF-619FBC426053}"/>
              </a:ext>
            </a:extLst>
          </p:cNvPr>
          <p:cNvPicPr>
            <a:picLocks noRot="1" noChangeAspect="1"/>
          </p:cNvPicPr>
          <p:nvPr>
            <a:videoFile r:link="rId1"/>
          </p:nvPr>
        </p:nvPicPr>
        <p:blipFill>
          <a:blip r:embed="rId3"/>
          <a:stretch>
            <a:fillRect/>
          </a:stretch>
        </p:blipFill>
        <p:spPr>
          <a:xfrm>
            <a:off x="1143942" y="643467"/>
            <a:ext cx="9904116" cy="5571066"/>
          </a:xfrm>
          <a:prstGeom prst="rect">
            <a:avLst/>
          </a:prstGeom>
        </p:spPr>
      </p:pic>
    </p:spTree>
    <p:extLst>
      <p:ext uri="{BB962C8B-B14F-4D97-AF65-F5344CB8AC3E}">
        <p14:creationId xmlns:p14="http://schemas.microsoft.com/office/powerpoint/2010/main" val="3317420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482244"/>
          </a:xfrm>
        </p:spPr>
        <p:txBody>
          <a:bodyPr>
            <a:normAutofit fontScale="90000"/>
          </a:bodyPr>
          <a:lstStyle/>
          <a:p>
            <a:r>
              <a:rPr lang="en-US" b="1" dirty="0"/>
              <a:t>Video with with Rev. Dr. </a:t>
            </a:r>
            <a:r>
              <a:rPr lang="en-US" b="1" dirty="0" err="1"/>
              <a:t>Emora</a:t>
            </a:r>
            <a:r>
              <a:rPr lang="en-US" b="1" dirty="0"/>
              <a:t> Brannan, Pamela Coleman, Daniel Fisher, Rev. Dr. C. Anthony Hunt, and John Strawbridge </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7" name="Online Media 6" descr="Part 3, Week 1: Hope Born Out of History: The Cradle of Methodism">
            <a:hlinkClick r:id="" action="ppaction://media"/>
            <a:extLst>
              <a:ext uri="{FF2B5EF4-FFF2-40B4-BE49-F238E27FC236}">
                <a16:creationId xmlns:a16="http://schemas.microsoft.com/office/drawing/2014/main" id="{7B610593-2F0D-734E-8346-BB73F50D3601}"/>
              </a:ext>
            </a:extLst>
          </p:cNvPr>
          <p:cNvPicPr>
            <a:picLocks noRot="1" noChangeAspect="1"/>
          </p:cNvPicPr>
          <p:nvPr>
            <a:videoFile r:link="rId1"/>
          </p:nvPr>
        </p:nvPicPr>
        <p:blipFill>
          <a:blip r:embed="rId5"/>
          <a:stretch>
            <a:fillRect/>
          </a:stretch>
        </p:blipFill>
        <p:spPr>
          <a:xfrm>
            <a:off x="4241830" y="2184400"/>
            <a:ext cx="7503637" cy="4220796"/>
          </a:xfrm>
          <a:prstGeom prst="rect">
            <a:avLst/>
          </a:prstGeom>
        </p:spPr>
      </p:pic>
    </p:spTree>
    <p:extLst>
      <p:ext uri="{BB962C8B-B14F-4D97-AF65-F5344CB8AC3E}">
        <p14:creationId xmlns:p14="http://schemas.microsoft.com/office/powerpoint/2010/main" val="69478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air sitting in front of a wooden floor&#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228" b="4957"/>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a:pPr>
            <a:r>
              <a:rPr lang="en-US" sz="3200" dirty="0"/>
              <a:t>You’ve heard John Strawbridge in his opening say that when people visit Lovely Lane, he says, "welcome home.” How is the Baltimore-Washington Conference home to you?</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air sitting in front of a wooden floor&#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228" b="4957"/>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As we seek to live “earnestly” as Methodists today, what similarities might we hold with our early forbearers, like those at Lovely Lane, Old Otterbein, and Sharp Street churches, and what is distinct about our twenty-first century earnestness and practices?</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air sitting in front of a wooden floor&#10;&#10;Description automatically generated">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228" b="4957"/>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3"/>
            </a:pPr>
            <a:r>
              <a:rPr lang="en-US" sz="3200" dirty="0"/>
              <a:t>As you heard the story of our origins as the BWC, it included places to celebrate and places to lament. Where are those places for you today?</a:t>
            </a:r>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1</TotalTime>
  <Words>710</Words>
  <Application>Microsoft Macintosh PowerPoint</Application>
  <PresentationFormat>Widescreen</PresentationFormat>
  <Paragraphs>23</Paragraphs>
  <Slides>11</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Century Schoolbook</vt:lpstr>
      <vt:lpstr>Franklin Gothic Book</vt:lpstr>
      <vt:lpstr>Futura Md BT</vt:lpstr>
      <vt:lpstr>Wingdings 2</vt:lpstr>
      <vt:lpstr>DividendVTI</vt:lpstr>
      <vt:lpstr>PowerPoint Presentation</vt:lpstr>
      <vt:lpstr>Opening prayer</vt:lpstr>
      <vt:lpstr>WHO ARE WE AFFIRMATION </vt:lpstr>
      <vt:lpstr>WHO ARE WE AFFIRMATION </vt:lpstr>
      <vt:lpstr>PowerPoint Presentation</vt:lpstr>
      <vt:lpstr>PowerPoint Presentation</vt:lpstr>
      <vt:lpstr>Video with with Rev. Dr. Emora Brannan, Pamela Coleman, Daniel Fisher, Rev. Dr. C. Anthony Hunt, and John Strawbridge </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1</cp:revision>
  <dcterms:created xsi:type="dcterms:W3CDTF">2020-03-05T20:18:01Z</dcterms:created>
  <dcterms:modified xsi:type="dcterms:W3CDTF">2020-03-05T20:19:14Z</dcterms:modified>
</cp:coreProperties>
</file>