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68" r:id="rId4"/>
    <p:sldId id="271" r:id="rId5"/>
    <p:sldId id="260" r:id="rId6"/>
    <p:sldId id="262" r:id="rId7"/>
    <p:sldId id="274" r:id="rId8"/>
    <p:sldId id="263" r:id="rId9"/>
    <p:sldId id="272" r:id="rId10"/>
    <p:sldId id="27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09"/>
    <p:restoredTop sz="94694"/>
  </p:normalViewPr>
  <p:slideViewPr>
    <p:cSldViewPr snapToGrid="0" snapToObjects="1">
      <p:cViewPr varScale="1">
        <p:scale>
          <a:sx n="163" d="100"/>
          <a:sy n="163" d="100"/>
        </p:scale>
        <p:origin x="176" y="1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3/6/20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3/6/20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3/6/20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3/6/20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3/6/20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player.vimeo.com/video/42789527?app_id=12296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WLwiM07qTdg?feature=oembed" TargetMode="External"/><Relationship Id="rId5" Type="http://schemas.openxmlformats.org/officeDocument/2006/relationships/image" Target="../media/image7.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3" cy="7316461"/>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59759" y="930832"/>
            <a:ext cx="11432240" cy="5880100"/>
          </a:xfrm>
        </p:spPr>
        <p:txBody>
          <a:bodyPr>
            <a:noAutofit/>
          </a:bodyPr>
          <a:lstStyle/>
          <a:p>
            <a:pPr marL="0" indent="0">
              <a:buNone/>
            </a:pPr>
            <a:r>
              <a:rPr lang="en-US" sz="3200" dirty="0"/>
              <a:t>Triune God: You are with us. Creator of community and the unity of creation, You have claimed us as Your very own. You’ve made us One people. We are One Nation, indivisible under the power of Your existence. You have created humanity in Your image. Nothing in our limited vision can distort that truth. You are the Way the Truth and the Life. You are the Truth that perfects our limited knowledge. You are the Life that gives us purpose and animation. You are the Reason that we live, move and have our being. Thank You for all that You are and for all that You call us to be this day. As we dwell together in unity, speak Lord, and bestow Your blessings upon us. In the Name of Jesus, we ask it all. Amen.</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6" name="TextBox 5">
            <a:extLst>
              <a:ext uri="{FF2B5EF4-FFF2-40B4-BE49-F238E27FC236}">
                <a16:creationId xmlns:a16="http://schemas.microsoft.com/office/drawing/2014/main" id="{F95192C5-FE0A-DC42-A674-75E83E2C86AA}"/>
              </a:ext>
            </a:extLst>
          </p:cNvPr>
          <p:cNvSpPr txBox="1"/>
          <p:nvPr/>
        </p:nvSpPr>
        <p:spPr>
          <a:xfrm>
            <a:off x="965200" y="453006"/>
            <a:ext cx="11226800" cy="6404984"/>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Therefore, go and make disciples of all nations, baptizing them in the name of the Father and of the Son and of the Holy Spirit, teaching them to obey everything that I’ve commanded you. Look, I myself will be with you every day until the end of this present age.”</a:t>
            </a:r>
            <a:endParaRPr lang="en-US" sz="3200" dirty="0">
              <a:solidFill>
                <a:schemeClr val="tx1">
                  <a:lumMod val="75000"/>
                  <a:lumOff val="25000"/>
                </a:schemeClr>
              </a:solidFill>
            </a:endParaRPr>
          </a:p>
        </p:txBody>
      </p:sp>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psalm 133: 1-3</a:t>
            </a: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Desmond Tutu on Truth and Reconciliation">
            <a:hlinkClick r:id="" action="ppaction://media"/>
            <a:extLst>
              <a:ext uri="{FF2B5EF4-FFF2-40B4-BE49-F238E27FC236}">
                <a16:creationId xmlns:a16="http://schemas.microsoft.com/office/drawing/2014/main" id="{DCD56586-75C6-2D45-8C3E-0AB0BD659911}"/>
              </a:ext>
            </a:extLst>
          </p:cNvPr>
          <p:cNvPicPr>
            <a:picLocks noRot="1" noChangeAspect="1"/>
          </p:cNvPicPr>
          <p:nvPr>
            <a:videoFile r:link="rId1"/>
          </p:nvPr>
        </p:nvPicPr>
        <p:blipFill>
          <a:blip r:embed="rId3"/>
          <a:stretch>
            <a:fillRect/>
          </a:stretch>
        </p:blipFill>
        <p:spPr>
          <a:xfrm>
            <a:off x="1143942" y="643467"/>
            <a:ext cx="9904116" cy="5571066"/>
          </a:xfrm>
          <a:prstGeom prst="rect">
            <a:avLst/>
          </a:prstGeom>
        </p:spPr>
      </p:pic>
    </p:spTree>
    <p:extLst>
      <p:ext uri="{BB962C8B-B14F-4D97-AF65-F5344CB8AC3E}">
        <p14:creationId xmlns:p14="http://schemas.microsoft.com/office/powerpoint/2010/main" val="331742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021136"/>
          </a:xfrm>
        </p:spPr>
        <p:txBody>
          <a:bodyPr>
            <a:normAutofit/>
          </a:bodyPr>
          <a:lstStyle/>
          <a:p>
            <a:r>
              <a:rPr lang="en-US" b="1" dirty="0"/>
              <a:t>Video with Dr. C. Anthony Hunt </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3" name="Online Media 2" descr="Part 3, Week 4: Hope Born Out of History: Telling the Whole Truth">
            <a:hlinkClick r:id="" action="ppaction://media"/>
            <a:extLst>
              <a:ext uri="{FF2B5EF4-FFF2-40B4-BE49-F238E27FC236}">
                <a16:creationId xmlns:a16="http://schemas.microsoft.com/office/drawing/2014/main" id="{1CCCB792-0AB8-5A49-9FE0-A697B7431538}"/>
              </a:ext>
            </a:extLst>
          </p:cNvPr>
          <p:cNvPicPr>
            <a:picLocks noRot="1" noChangeAspect="1"/>
          </p:cNvPicPr>
          <p:nvPr>
            <a:videoFile r:link="rId1"/>
          </p:nvPr>
        </p:nvPicPr>
        <p:blipFill>
          <a:blip r:embed="rId5"/>
          <a:stretch>
            <a:fillRect/>
          </a:stretch>
        </p:blipFill>
        <p:spPr>
          <a:xfrm>
            <a:off x="4236059" y="2176758"/>
            <a:ext cx="7509408" cy="4224042"/>
          </a:xfrm>
          <a:prstGeom prst="rect">
            <a:avLst/>
          </a:prstGeom>
        </p:spPr>
      </p:pic>
    </p:spTree>
    <p:extLst>
      <p:ext uri="{BB962C8B-B14F-4D97-AF65-F5344CB8AC3E}">
        <p14:creationId xmlns:p14="http://schemas.microsoft.com/office/powerpoint/2010/main" val="385187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dog, food, snow, sitting&#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10236" b="16949"/>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indent="-342900">
              <a:buFont typeface="+mj-lt"/>
              <a:buAutoNum type="arabicPeriod"/>
            </a:pPr>
            <a:r>
              <a:rPr lang="en-US" sz="3200" dirty="0"/>
              <a:t>How do we acknowledge and affirm the full humanity of all people?</a:t>
            </a:r>
          </a:p>
          <a:p>
            <a:pPr marL="342900" lvl="0" indent="-342900">
              <a:buFont typeface="+mj-lt"/>
              <a:buAutoNum type="arabicPeriod"/>
            </a:pPr>
            <a:endParaRPr lang="en-US" dirty="0"/>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dog, food, snow, sitting&#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10236" b="16949"/>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In what ways, as individuals and churches, might we commit to telling and embracing our stories? </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dog, food, snow, sitting&#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10236" b="16949"/>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indent="-342900">
              <a:buFont typeface="+mj-lt"/>
              <a:buAutoNum type="arabicPeriod" startAt="3"/>
            </a:pPr>
            <a:r>
              <a:rPr lang="en-US" sz="3200" dirty="0"/>
              <a:t>What does God expect of us when it comes to overcoming racism and other forms of segregation? What are we prepared to do to work toward it?</a:t>
            </a:r>
          </a:p>
          <a:p>
            <a:pPr marL="342900" lvl="0" indent="-342900">
              <a:buFont typeface="+mj-lt"/>
              <a:buAutoNum type="arabicPeriod" startAt="3"/>
            </a:pPr>
            <a:endParaRPr lang="en-US" dirty="0"/>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0</TotalTime>
  <Words>622</Words>
  <Application>Microsoft Macintosh PowerPoint</Application>
  <PresentationFormat>Widescreen</PresentationFormat>
  <Paragraphs>23</Paragraphs>
  <Slides>11</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Century Schoolbook</vt:lpstr>
      <vt:lpstr>Franklin Gothic Book</vt:lpstr>
      <vt:lpstr>Futura Md BT</vt:lpstr>
      <vt:lpstr>Wingdings 2</vt:lpstr>
      <vt:lpstr>DividendVTI</vt:lpstr>
      <vt:lpstr>PowerPoint Presentation</vt:lpstr>
      <vt:lpstr>Opening prayer</vt:lpstr>
      <vt:lpstr>WHO ARE WE AFFIRMATION </vt:lpstr>
      <vt:lpstr>WHO ARE WE AFFIRMATION </vt:lpstr>
      <vt:lpstr>PowerPoint Presentation</vt:lpstr>
      <vt:lpstr>PowerPoint Presentation</vt:lpstr>
      <vt:lpstr>Video with Dr. C. Anthony Hunt </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1</cp:revision>
  <dcterms:created xsi:type="dcterms:W3CDTF">2020-03-06T19:34:47Z</dcterms:created>
  <dcterms:modified xsi:type="dcterms:W3CDTF">2020-03-06T19:34:54Z</dcterms:modified>
</cp:coreProperties>
</file>