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8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8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8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1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32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87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85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36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7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17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84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09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B8CCB-738A-464F-A2A6-A7A283CF0E12}" type="datetimeFigureOut">
              <a:rPr lang="en-US" smtClean="0"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C1122-01DC-4042-82BA-002162351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30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71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70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19462" cy="692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3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0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23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0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69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57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06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20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61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004" y="0"/>
            <a:ext cx="1232500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60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02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39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53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43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07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67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49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37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 Harrington</dc:creator>
  <cp:lastModifiedBy>Doug Harrington</cp:lastModifiedBy>
  <cp:revision>3</cp:revision>
  <dcterms:created xsi:type="dcterms:W3CDTF">2015-09-29T21:14:32Z</dcterms:created>
  <dcterms:modified xsi:type="dcterms:W3CDTF">2015-09-29T21:32:52Z</dcterms:modified>
</cp:coreProperties>
</file>