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9"/>
  </p:notesMasterIdLst>
  <p:sldIdLst>
    <p:sldId id="539" r:id="rId5"/>
    <p:sldId id="257" r:id="rId6"/>
    <p:sldId id="547" r:id="rId7"/>
    <p:sldId id="557" r:id="rId8"/>
    <p:sldId id="543" r:id="rId9"/>
    <p:sldId id="558" r:id="rId10"/>
    <p:sldId id="559" r:id="rId11"/>
    <p:sldId id="560" r:id="rId12"/>
    <p:sldId id="561" r:id="rId13"/>
    <p:sldId id="562" r:id="rId14"/>
    <p:sldId id="563" r:id="rId15"/>
    <p:sldId id="564" r:id="rId16"/>
    <p:sldId id="540" r:id="rId17"/>
    <p:sldId id="549"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076228-6B4A-4C8E-9CC5-A202193669BD}" v="49" dt="2022-09-28T15:08:53.2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0" autoAdjust="0"/>
    <p:restoredTop sz="93725" autoAdjust="0"/>
  </p:normalViewPr>
  <p:slideViewPr>
    <p:cSldViewPr snapToGrid="0">
      <p:cViewPr varScale="1">
        <p:scale>
          <a:sx n="120" d="100"/>
          <a:sy n="120" d="100"/>
        </p:scale>
        <p:origin x="132" y="288"/>
      </p:cViewPr>
      <p:guideLst/>
    </p:cSldViewPr>
  </p:slideViewPr>
  <p:outlineViewPr>
    <p:cViewPr>
      <p:scale>
        <a:sx n="33" d="100"/>
        <a:sy n="33" d="100"/>
      </p:scale>
      <p:origin x="0" y="-144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90BC4F2-6A87-450D-AD53-D2188421BC53}" type="datetimeFigureOut">
              <a:rPr lang="en-US" smtClean="0"/>
              <a:t>11/7/2022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C3B2649-7BD8-4005-A99E-30D13769A8BD}" type="slidenum">
              <a:rPr lang="en-US" smtClean="0"/>
              <a:t>‹#›</a:t>
            </a:fld>
            <a:endParaRPr lang="en-US"/>
          </a:p>
        </p:txBody>
      </p:sp>
    </p:spTree>
    <p:extLst>
      <p:ext uri="{BB962C8B-B14F-4D97-AF65-F5344CB8AC3E}">
        <p14:creationId xmlns:p14="http://schemas.microsoft.com/office/powerpoint/2010/main" val="244481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5"/>
          </p:nvPr>
        </p:nvSpPr>
        <p:spPr/>
        <p:txBody>
          <a:bodyPr/>
          <a:lstStyle/>
          <a:p>
            <a:fld id="{303401A8-3220-413E-B964-4A8659985FD3}" type="slidenum">
              <a:rPr lang="en-US" smtClean="0"/>
              <a:t>1</a:t>
            </a:fld>
            <a:endParaRPr lang="en-US"/>
          </a:p>
        </p:txBody>
      </p:sp>
    </p:spTree>
    <p:extLst>
      <p:ext uri="{BB962C8B-B14F-4D97-AF65-F5344CB8AC3E}">
        <p14:creationId xmlns:p14="http://schemas.microsoft.com/office/powerpoint/2010/main" val="372418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B2649-7BD8-4005-A99E-30D13769A8BD}" type="slidenum">
              <a:rPr lang="en-US" smtClean="0"/>
              <a:t>6</a:t>
            </a:fld>
            <a:endParaRPr lang="en-US"/>
          </a:p>
        </p:txBody>
      </p:sp>
    </p:spTree>
    <p:extLst>
      <p:ext uri="{BB962C8B-B14F-4D97-AF65-F5344CB8AC3E}">
        <p14:creationId xmlns:p14="http://schemas.microsoft.com/office/powerpoint/2010/main" val="3979267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B2649-7BD8-4005-A99E-30D13769A8BD}" type="slidenum">
              <a:rPr lang="en-US" smtClean="0"/>
              <a:t>9</a:t>
            </a:fld>
            <a:endParaRPr lang="en-US"/>
          </a:p>
        </p:txBody>
      </p:sp>
    </p:spTree>
    <p:extLst>
      <p:ext uri="{BB962C8B-B14F-4D97-AF65-F5344CB8AC3E}">
        <p14:creationId xmlns:p14="http://schemas.microsoft.com/office/powerpoint/2010/main" val="1431770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51A4182-6276-41ED-8EAF-0C6A4D8FF0A8}"/>
              </a:ext>
              <a:ext uri="{C183D7F6-B498-43B3-948B-1728B52AA6E4}">
                <adec:decorative xmlns:adec="http://schemas.microsoft.com/office/drawing/2017/decorative" val="1"/>
              </a:ext>
            </a:extLst>
          </p:cNvPr>
          <p:cNvSpPr/>
          <p:nvPr userDrawn="1"/>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6">
            <a:extLst>
              <a:ext uri="{FF2B5EF4-FFF2-40B4-BE49-F238E27FC236}">
                <a16:creationId xmlns:a16="http://schemas.microsoft.com/office/drawing/2014/main" id="{EF4B644F-A23D-409C-9540-B41AC18DB546}"/>
              </a:ext>
              <a:ext uri="{C183D7F6-B498-43B3-948B-1728B52AA6E4}">
                <adec:decorative xmlns:adec="http://schemas.microsoft.com/office/drawing/2017/decorative" val="1"/>
              </a:ext>
            </a:extLst>
          </p:cNvPr>
          <p:cNvSpPr/>
          <p:nvPr userDrawn="1"/>
        </p:nvSpPr>
        <p:spPr>
          <a:xfrm>
            <a:off x="0" y="0"/>
            <a:ext cx="5334003" cy="61756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8">
            <a:extLst>
              <a:ext uri="{FF2B5EF4-FFF2-40B4-BE49-F238E27FC236}">
                <a16:creationId xmlns:a16="http://schemas.microsoft.com/office/drawing/2014/main" id="{580AE1ED-3577-4808-86BF-CCD12234928D}"/>
              </a:ext>
            </a:extLst>
          </p:cNvPr>
          <p:cNvSpPr>
            <a:spLocks noGrp="1"/>
          </p:cNvSpPr>
          <p:nvPr>
            <p:ph type="ctrTitle" hasCustomPrompt="1"/>
          </p:nvPr>
        </p:nvSpPr>
        <p:spPr>
          <a:xfrm>
            <a:off x="762000" y="839336"/>
            <a:ext cx="4123899" cy="3475513"/>
          </a:xfrm>
        </p:spPr>
        <p:txBody>
          <a:bodyPr anchor="ctr">
            <a:normAutofit/>
          </a:bodyPr>
          <a:lstStyle>
            <a:lvl1pPr>
              <a:defRPr sz="5200"/>
            </a:lvl1pPr>
          </a:lstStyle>
          <a:p>
            <a:pPr algn="l"/>
            <a:r>
              <a:rPr lang="en-US" sz="4800" dirty="0"/>
              <a:t>Click to add title</a:t>
            </a:r>
          </a:p>
        </p:txBody>
      </p:sp>
      <p:sp>
        <p:nvSpPr>
          <p:cNvPr id="9" name="Subtitle 19">
            <a:extLst>
              <a:ext uri="{FF2B5EF4-FFF2-40B4-BE49-F238E27FC236}">
                <a16:creationId xmlns:a16="http://schemas.microsoft.com/office/drawing/2014/main" id="{E8F46CAD-D4FF-4BBC-937E-CBBD034A180B}"/>
              </a:ext>
            </a:extLst>
          </p:cNvPr>
          <p:cNvSpPr>
            <a:spLocks noGrp="1"/>
          </p:cNvSpPr>
          <p:nvPr>
            <p:ph type="subTitle" idx="1" hasCustomPrompt="1"/>
          </p:nvPr>
        </p:nvSpPr>
        <p:spPr>
          <a:xfrm>
            <a:off x="762000" y="4570807"/>
            <a:ext cx="4123899" cy="1524000"/>
          </a:xfrm>
        </p:spPr>
        <p:txBody>
          <a:bodyPr/>
          <a:lstStyle>
            <a:lvl1pPr marL="0" indent="0">
              <a:buNone/>
              <a:defRPr/>
            </a:lvl1pPr>
          </a:lstStyle>
          <a:p>
            <a:pPr algn="l"/>
            <a:r>
              <a:rPr lang="en-US" dirty="0"/>
              <a:t>Click to add subtitle</a:t>
            </a:r>
          </a:p>
        </p:txBody>
      </p:sp>
      <p:sp>
        <p:nvSpPr>
          <p:cNvPr id="15" name="Picture Placeholder 14">
            <a:extLst>
              <a:ext uri="{FF2B5EF4-FFF2-40B4-BE49-F238E27FC236}">
                <a16:creationId xmlns:a16="http://schemas.microsoft.com/office/drawing/2014/main" id="{A2750E7C-D01B-4533-A0B8-2E7EF2B168DC}"/>
              </a:ext>
            </a:extLst>
          </p:cNvPr>
          <p:cNvSpPr>
            <a:spLocks noGrp="1"/>
          </p:cNvSpPr>
          <p:nvPr>
            <p:ph type="pic" sz="quarter" idx="13"/>
          </p:nvPr>
        </p:nvSpPr>
        <p:spPr>
          <a:xfrm>
            <a:off x="5330952" y="754711"/>
            <a:ext cx="6099048" cy="5340096"/>
          </a:xfrm>
          <a:solidFill>
            <a:schemeClr val="accent6"/>
          </a:solidFill>
        </p:spPr>
        <p:txBody>
          <a:bodyPr/>
          <a:lstStyle/>
          <a:p>
            <a:r>
              <a:rPr lang="en-US"/>
              <a:t>Click icon to add picture</a:t>
            </a:r>
            <a:endParaRPr lang="en-US" dirty="0"/>
          </a:p>
        </p:txBody>
      </p:sp>
    </p:spTree>
    <p:extLst>
      <p:ext uri="{BB962C8B-B14F-4D97-AF65-F5344CB8AC3E}">
        <p14:creationId xmlns:p14="http://schemas.microsoft.com/office/powerpoint/2010/main" val="200081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FAC5ABB9-3EAC-446C-B128-CFDB09B2476A}"/>
              </a:ext>
              <a:ext uri="{C183D7F6-B498-43B3-948B-1728B52AA6E4}">
                <adec:decorative xmlns:adec="http://schemas.microsoft.com/office/drawing/2017/decorative" val="1"/>
              </a:ext>
            </a:extLst>
          </p:cNvPr>
          <p:cNvSpPr/>
          <p:nvPr userDrawn="1"/>
        </p:nvSpPr>
        <p:spPr>
          <a:xfrm>
            <a:off x="0" y="2"/>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0DED2D7-7BC9-473D-8241-8289B5821CF4}"/>
              </a:ext>
              <a:ext uri="{C183D7F6-B498-43B3-948B-1728B52AA6E4}">
                <adec:decorative xmlns:adec="http://schemas.microsoft.com/office/drawing/2017/decorative" val="1"/>
              </a:ext>
            </a:extLst>
          </p:cNvPr>
          <p:cNvSpPr/>
          <p:nvPr userDrawn="1"/>
        </p:nvSpPr>
        <p:spPr>
          <a:xfrm>
            <a:off x="0" y="0"/>
            <a:ext cx="12192000" cy="6858001"/>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6">
            <a:extLst>
              <a:ext uri="{FF2B5EF4-FFF2-40B4-BE49-F238E27FC236}">
                <a16:creationId xmlns:a16="http://schemas.microsoft.com/office/drawing/2014/main" id="{19C2616F-4436-4A60-BB08-54EC762C53BE}"/>
              </a:ext>
              <a:ext uri="{C183D7F6-B498-43B3-948B-1728B52AA6E4}">
                <adec:decorative xmlns:adec="http://schemas.microsoft.com/office/drawing/2017/decorative" val="1"/>
              </a:ext>
            </a:extLst>
          </p:cNvPr>
          <p:cNvSpPr/>
          <p:nvPr userDrawn="1"/>
        </p:nvSpPr>
        <p:spPr>
          <a:xfrm>
            <a:off x="0" y="762001"/>
            <a:ext cx="12192000" cy="6095999"/>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2">
            <a:extLst>
              <a:ext uri="{FF2B5EF4-FFF2-40B4-BE49-F238E27FC236}">
                <a16:creationId xmlns:a16="http://schemas.microsoft.com/office/drawing/2014/main" id="{D6F9523F-1BD5-4832-8B13-FA0BE3E6F732}"/>
              </a:ext>
            </a:extLst>
          </p:cNvPr>
          <p:cNvSpPr>
            <a:spLocks noGrp="1"/>
          </p:cNvSpPr>
          <p:nvPr>
            <p:ph type="title"/>
          </p:nvPr>
        </p:nvSpPr>
        <p:spPr>
          <a:xfrm>
            <a:off x="5431940" y="1517652"/>
            <a:ext cx="5998059" cy="1344613"/>
          </a:xfrm>
        </p:spPr>
        <p:txBody>
          <a:bodyPr/>
          <a:lstStyle/>
          <a:p>
            <a:r>
              <a:rPr lang="en-US"/>
              <a:t>Click to edit Master title style</a:t>
            </a:r>
            <a:endParaRPr lang="en-US" dirty="0"/>
          </a:p>
        </p:txBody>
      </p:sp>
      <p:sp>
        <p:nvSpPr>
          <p:cNvPr id="17" name="Picture Placeholder 16">
            <a:extLst>
              <a:ext uri="{FF2B5EF4-FFF2-40B4-BE49-F238E27FC236}">
                <a16:creationId xmlns:a16="http://schemas.microsoft.com/office/drawing/2014/main" id="{FA83160D-9929-4C5C-B741-192DF7639B60}"/>
              </a:ext>
            </a:extLst>
          </p:cNvPr>
          <p:cNvSpPr>
            <a:spLocks noGrp="1"/>
          </p:cNvSpPr>
          <p:nvPr>
            <p:ph type="pic" sz="quarter" idx="13"/>
          </p:nvPr>
        </p:nvSpPr>
        <p:spPr>
          <a:xfrm>
            <a:off x="768293" y="1517652"/>
            <a:ext cx="1947672" cy="2295144"/>
          </a:xfrm>
          <a:solidFill>
            <a:schemeClr val="accent6"/>
          </a:solidFill>
        </p:spPr>
        <p:txBody>
          <a:bodyPr/>
          <a:lstStyle/>
          <a:p>
            <a:r>
              <a:rPr lang="en-US"/>
              <a:t>Click icon to add picture</a:t>
            </a:r>
            <a:endParaRPr lang="en-US" dirty="0"/>
          </a:p>
        </p:txBody>
      </p:sp>
      <p:sp>
        <p:nvSpPr>
          <p:cNvPr id="18" name="Picture Placeholder 16">
            <a:extLst>
              <a:ext uri="{FF2B5EF4-FFF2-40B4-BE49-F238E27FC236}">
                <a16:creationId xmlns:a16="http://schemas.microsoft.com/office/drawing/2014/main" id="{D97EB8C6-CD91-4F0C-A719-5079DB8D325C}"/>
              </a:ext>
            </a:extLst>
          </p:cNvPr>
          <p:cNvSpPr>
            <a:spLocks noGrp="1"/>
          </p:cNvSpPr>
          <p:nvPr>
            <p:ph type="pic" sz="quarter" idx="14"/>
          </p:nvPr>
        </p:nvSpPr>
        <p:spPr>
          <a:xfrm>
            <a:off x="2715768" y="1517904"/>
            <a:ext cx="1947672" cy="2295144"/>
          </a:xfrm>
          <a:solidFill>
            <a:schemeClr val="accent6"/>
          </a:solidFill>
        </p:spPr>
        <p:txBody>
          <a:bodyPr/>
          <a:lstStyle/>
          <a:p>
            <a:r>
              <a:rPr lang="en-US"/>
              <a:t>Click icon to add picture</a:t>
            </a:r>
            <a:endParaRPr lang="en-US" dirty="0"/>
          </a:p>
        </p:txBody>
      </p:sp>
      <p:sp>
        <p:nvSpPr>
          <p:cNvPr id="20" name="Picture Placeholder 19">
            <a:extLst>
              <a:ext uri="{FF2B5EF4-FFF2-40B4-BE49-F238E27FC236}">
                <a16:creationId xmlns:a16="http://schemas.microsoft.com/office/drawing/2014/main" id="{A7347AC5-7F3A-4E62-AE18-744B6A756E4C}"/>
              </a:ext>
            </a:extLst>
          </p:cNvPr>
          <p:cNvSpPr>
            <a:spLocks noGrp="1"/>
          </p:cNvSpPr>
          <p:nvPr>
            <p:ph type="pic" sz="quarter" idx="15"/>
          </p:nvPr>
        </p:nvSpPr>
        <p:spPr>
          <a:xfrm>
            <a:off x="768096" y="3800858"/>
            <a:ext cx="3895344" cy="2295144"/>
          </a:xfrm>
          <a:solidFill>
            <a:schemeClr val="accent6"/>
          </a:solidFill>
        </p:spPr>
        <p:txBody>
          <a:bodyPr/>
          <a:lstStyle/>
          <a:p>
            <a:r>
              <a:rPr lang="en-US"/>
              <a:t>Click icon to add picture</a:t>
            </a:r>
          </a:p>
        </p:txBody>
      </p:sp>
      <p:sp>
        <p:nvSpPr>
          <p:cNvPr id="12" name="Content Placeholder 13">
            <a:extLst>
              <a:ext uri="{FF2B5EF4-FFF2-40B4-BE49-F238E27FC236}">
                <a16:creationId xmlns:a16="http://schemas.microsoft.com/office/drawing/2014/main" id="{CC904223-D55A-40A9-AA1D-5687C89BE8E3}"/>
              </a:ext>
            </a:extLst>
          </p:cNvPr>
          <p:cNvSpPr>
            <a:spLocks noGrp="1"/>
          </p:cNvSpPr>
          <p:nvPr>
            <p:ph idx="1"/>
          </p:nvPr>
        </p:nvSpPr>
        <p:spPr>
          <a:xfrm>
            <a:off x="5431940" y="2970215"/>
            <a:ext cx="5998059" cy="3125787"/>
          </a:xfrm>
        </p:spPr>
        <p:txBody>
          <a:bodyPr>
            <a:normAutofit/>
          </a:bodyPr>
          <a:lstStyle>
            <a:lvl1pPr marL="0" indent="0">
              <a:buNone/>
              <a:defRPr/>
            </a:lvl1pPr>
          </a:lstStyle>
          <a:p>
            <a:pPr lvl="0"/>
            <a:r>
              <a:rPr lang="en-US"/>
              <a:t>Click to edit Master text styles</a:t>
            </a:r>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r>
              <a:rPr lang="en-US"/>
              <a:t>3/1/20XX</a:t>
            </a:r>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408973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4A1CC7-4419-4A64-9DC9-AE157407AFB8}"/>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A2F8EC6-DD66-475C-B129-22B374F49A70}"/>
              </a:ext>
              <a:ext uri="{C183D7F6-B498-43B3-948B-1728B52AA6E4}">
                <adec:decorative xmlns:adec="http://schemas.microsoft.com/office/drawing/2017/decorative" val="1"/>
              </a:ext>
            </a:extLst>
          </p:cNvPr>
          <p:cNvSpPr/>
          <p:nvPr userDrawn="1"/>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Freeform: Shape 11">
            <a:extLst>
              <a:ext uri="{FF2B5EF4-FFF2-40B4-BE49-F238E27FC236}">
                <a16:creationId xmlns:a16="http://schemas.microsoft.com/office/drawing/2014/main" id="{86FA963F-8B94-469B-B1A5-890D9134FB50}"/>
              </a:ext>
              <a:ext uri="{C183D7F6-B498-43B3-948B-1728B52AA6E4}">
                <adec:decorative xmlns:adec="http://schemas.microsoft.com/office/drawing/2017/decorative" val="1"/>
              </a:ext>
            </a:extLst>
          </p:cNvPr>
          <p:cNvSpPr/>
          <p:nvPr userDrawn="1"/>
        </p:nvSpPr>
        <p:spPr>
          <a:xfrm>
            <a:off x="0" y="0"/>
            <a:ext cx="11430001" cy="6168789"/>
          </a:xfrm>
          <a:custGeom>
            <a:avLst/>
            <a:gdLst>
              <a:gd name="connsiteX0" fmla="*/ 0 w 11430001"/>
              <a:gd name="connsiteY0" fmla="*/ 0 h 6168789"/>
              <a:gd name="connsiteX1" fmla="*/ 5334002 w 11430001"/>
              <a:gd name="connsiteY1" fmla="*/ 0 h 6168789"/>
              <a:gd name="connsiteX2" fmla="*/ 5334002 w 11430001"/>
              <a:gd name="connsiteY2" fmla="*/ 771523 h 6168789"/>
              <a:gd name="connsiteX3" fmla="*/ 11430001 w 11430001"/>
              <a:gd name="connsiteY3" fmla="*/ 771523 h 6168789"/>
              <a:gd name="connsiteX4" fmla="*/ 11430001 w 11430001"/>
              <a:gd name="connsiteY4" fmla="*/ 6168789 h 6168789"/>
              <a:gd name="connsiteX5" fmla="*/ 0 w 11430001"/>
              <a:gd name="connsiteY5" fmla="*/ 6168789 h 616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1" h="6168789">
                <a:moveTo>
                  <a:pt x="0" y="0"/>
                </a:moveTo>
                <a:lnTo>
                  <a:pt x="5334002" y="0"/>
                </a:lnTo>
                <a:lnTo>
                  <a:pt x="5334002" y="771523"/>
                </a:lnTo>
                <a:lnTo>
                  <a:pt x="11430001" y="771523"/>
                </a:lnTo>
                <a:lnTo>
                  <a:pt x="11430001" y="6168789"/>
                </a:lnTo>
                <a:lnTo>
                  <a:pt x="0" y="6168789"/>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5">
            <a:extLst>
              <a:ext uri="{FF2B5EF4-FFF2-40B4-BE49-F238E27FC236}">
                <a16:creationId xmlns:a16="http://schemas.microsoft.com/office/drawing/2014/main" id="{4CD44A43-6E39-4FE6-87BB-C65CE8FC6B1A}"/>
              </a:ext>
            </a:extLst>
          </p:cNvPr>
          <p:cNvSpPr>
            <a:spLocks noGrp="1"/>
          </p:cNvSpPr>
          <p:nvPr>
            <p:ph type="title"/>
          </p:nvPr>
        </p:nvSpPr>
        <p:spPr>
          <a:xfrm>
            <a:off x="6096000" y="1517650"/>
            <a:ext cx="4565650" cy="1344613"/>
          </a:xfrm>
        </p:spPr>
        <p:txBody>
          <a:bodyPr>
            <a:normAutofit/>
          </a:bodyPr>
          <a:lstStyle/>
          <a:p>
            <a:r>
              <a:rPr lang="en-US"/>
              <a:t>Click to edit Master title style</a:t>
            </a:r>
            <a:endParaRPr lang="en-US" dirty="0"/>
          </a:p>
        </p:txBody>
      </p:sp>
      <p:sp>
        <p:nvSpPr>
          <p:cNvPr id="18" name="Picture Placeholder 17">
            <a:extLst>
              <a:ext uri="{FF2B5EF4-FFF2-40B4-BE49-F238E27FC236}">
                <a16:creationId xmlns:a16="http://schemas.microsoft.com/office/drawing/2014/main" id="{5229EB0D-B986-4E26-BDF3-305AE3233EB7}"/>
              </a:ext>
            </a:extLst>
          </p:cNvPr>
          <p:cNvSpPr>
            <a:spLocks noGrp="1"/>
          </p:cNvSpPr>
          <p:nvPr>
            <p:ph type="pic" sz="quarter" idx="13"/>
          </p:nvPr>
        </p:nvSpPr>
        <p:spPr>
          <a:xfrm>
            <a:off x="758952" y="883487"/>
            <a:ext cx="4562856" cy="2441448"/>
          </a:xfrm>
          <a:solidFill>
            <a:schemeClr val="accent6"/>
          </a:solidFill>
        </p:spPr>
        <p:txBody>
          <a:bodyPr/>
          <a:lstStyle/>
          <a:p>
            <a:r>
              <a:rPr lang="en-US"/>
              <a:t>Click icon to add picture</a:t>
            </a:r>
          </a:p>
        </p:txBody>
      </p:sp>
      <p:sp>
        <p:nvSpPr>
          <p:cNvPr id="19" name="Picture Placeholder 17">
            <a:extLst>
              <a:ext uri="{FF2B5EF4-FFF2-40B4-BE49-F238E27FC236}">
                <a16:creationId xmlns:a16="http://schemas.microsoft.com/office/drawing/2014/main" id="{37E21EC2-9A85-4522-B6AD-3FF227CACDD7}"/>
              </a:ext>
            </a:extLst>
          </p:cNvPr>
          <p:cNvSpPr>
            <a:spLocks noGrp="1"/>
          </p:cNvSpPr>
          <p:nvPr>
            <p:ph type="pic" sz="quarter" idx="14"/>
          </p:nvPr>
        </p:nvSpPr>
        <p:spPr>
          <a:xfrm>
            <a:off x="758952" y="3593592"/>
            <a:ext cx="4562856" cy="2441448"/>
          </a:xfrm>
          <a:solidFill>
            <a:schemeClr val="accent6"/>
          </a:solidFill>
        </p:spPr>
        <p:txBody>
          <a:bodyPr/>
          <a:lstStyle/>
          <a:p>
            <a:r>
              <a:rPr lang="en-US"/>
              <a:t>Click icon to add picture</a:t>
            </a:r>
          </a:p>
        </p:txBody>
      </p:sp>
      <p:sp>
        <p:nvSpPr>
          <p:cNvPr id="16" name="Content Placeholder 1">
            <a:extLst>
              <a:ext uri="{FF2B5EF4-FFF2-40B4-BE49-F238E27FC236}">
                <a16:creationId xmlns:a16="http://schemas.microsoft.com/office/drawing/2014/main" id="{9F9D0834-E38A-4C71-95D5-A8A2B973AC09}"/>
              </a:ext>
            </a:extLst>
          </p:cNvPr>
          <p:cNvSpPr>
            <a:spLocks noGrp="1"/>
          </p:cNvSpPr>
          <p:nvPr>
            <p:ph idx="1"/>
          </p:nvPr>
        </p:nvSpPr>
        <p:spPr>
          <a:xfrm>
            <a:off x="6095998" y="2970213"/>
            <a:ext cx="4565651" cy="3125787"/>
          </a:xfrm>
        </p:spPr>
        <p:txBody>
          <a:bodyPr>
            <a:normAutofit/>
          </a:bodyPr>
          <a:lstStyle>
            <a:lvl1pPr marL="0" indent="0">
              <a:buNone/>
              <a:defRPr/>
            </a:lvl1pPr>
          </a:lstStyle>
          <a:p>
            <a:pPr lvl="0"/>
            <a:r>
              <a:rPr lang="en-US"/>
              <a:t>Click to edit Master text styles</a:t>
            </a:r>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r>
              <a:rPr lang="en-US"/>
              <a:t>3/1/20XX</a:t>
            </a:r>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198835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1D03AAFC-F6FA-4A24-BE1D-34AE6AD64CD3}"/>
              </a:ext>
              <a:ext uri="{C183D7F6-B498-43B3-948B-1728B52AA6E4}">
                <adec:decorative xmlns:adec="http://schemas.microsoft.com/office/drawing/2017/decorative" val="1"/>
              </a:ext>
            </a:extLst>
          </p:cNvPr>
          <p:cNvSpPr/>
          <p:nvPr userDrawn="1"/>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Picture Placeholder 11">
            <a:extLst>
              <a:ext uri="{FF2B5EF4-FFF2-40B4-BE49-F238E27FC236}">
                <a16:creationId xmlns:a16="http://schemas.microsoft.com/office/drawing/2014/main" id="{82190B39-D040-425A-9AD6-58A7533FEA6D}"/>
              </a:ext>
            </a:extLst>
          </p:cNvPr>
          <p:cNvSpPr>
            <a:spLocks noGrp="1"/>
          </p:cNvSpPr>
          <p:nvPr>
            <p:ph type="pic" sz="quarter" idx="13"/>
          </p:nvPr>
        </p:nvSpPr>
        <p:spPr>
          <a:xfrm>
            <a:off x="746760" y="756284"/>
            <a:ext cx="10698480" cy="5349240"/>
          </a:xfrm>
          <a:solidFill>
            <a:schemeClr val="accent6"/>
          </a:solidFill>
        </p:spPr>
        <p:txBody>
          <a:bodyPr/>
          <a:lstStyle/>
          <a:p>
            <a:r>
              <a:rPr lang="en-US"/>
              <a:t>Click icon to add picture</a:t>
            </a:r>
            <a:endParaRPr lang="en-US" dirty="0"/>
          </a:p>
        </p:txBody>
      </p:sp>
      <p:sp>
        <p:nvSpPr>
          <p:cNvPr id="15" name="Title 16">
            <a:extLst>
              <a:ext uri="{FF2B5EF4-FFF2-40B4-BE49-F238E27FC236}">
                <a16:creationId xmlns:a16="http://schemas.microsoft.com/office/drawing/2014/main" id="{8950CCE3-163E-46A1-B489-395F3F75FE34}"/>
              </a:ext>
            </a:extLst>
          </p:cNvPr>
          <p:cNvSpPr>
            <a:spLocks noGrp="1"/>
          </p:cNvSpPr>
          <p:nvPr>
            <p:ph type="ctrTitle"/>
          </p:nvPr>
        </p:nvSpPr>
        <p:spPr>
          <a:xfrm>
            <a:off x="7333488" y="1517904"/>
            <a:ext cx="3749040" cy="2796945"/>
          </a:xfrm>
        </p:spPr>
        <p:txBody>
          <a:bodyPr anchor="ctr">
            <a:normAutofit/>
          </a:bodyPr>
          <a:lstStyle>
            <a:lvl1pPr>
              <a:defRPr sz="6000"/>
            </a:lvl1pPr>
          </a:lstStyle>
          <a:p>
            <a:pPr algn="l"/>
            <a:r>
              <a:rPr lang="en-US"/>
              <a:t>Click to edit Master title style</a:t>
            </a:r>
            <a:endParaRPr lang="en-US" dirty="0"/>
          </a:p>
        </p:txBody>
      </p:sp>
      <p:sp>
        <p:nvSpPr>
          <p:cNvPr id="16" name="Subtitle 17">
            <a:extLst>
              <a:ext uri="{FF2B5EF4-FFF2-40B4-BE49-F238E27FC236}">
                <a16:creationId xmlns:a16="http://schemas.microsoft.com/office/drawing/2014/main" id="{81E38157-454C-44D5-8D2B-A220A53D780E}"/>
              </a:ext>
            </a:extLst>
          </p:cNvPr>
          <p:cNvSpPr>
            <a:spLocks noGrp="1"/>
          </p:cNvSpPr>
          <p:nvPr>
            <p:ph type="subTitle" idx="1"/>
          </p:nvPr>
        </p:nvSpPr>
        <p:spPr>
          <a:xfrm>
            <a:off x="7333488" y="4479368"/>
            <a:ext cx="3666744" cy="1616631"/>
          </a:xfrm>
        </p:spPr>
        <p:txBody>
          <a:bodyPr/>
          <a:lstStyle>
            <a:lvl1pPr marL="0" indent="0">
              <a:buNone/>
              <a:defRPr/>
            </a:lvl1pPr>
          </a:lstStyle>
          <a:p>
            <a:pPr algn="l"/>
            <a:r>
              <a:rPr lang="en-US"/>
              <a:t>Click to edit Master subtitle style</a:t>
            </a:r>
            <a:endParaRPr lang="en-US" dirty="0"/>
          </a:p>
        </p:txBody>
      </p:sp>
    </p:spTree>
    <p:extLst>
      <p:ext uri="{BB962C8B-B14F-4D97-AF65-F5344CB8AC3E}">
        <p14:creationId xmlns:p14="http://schemas.microsoft.com/office/powerpoint/2010/main" val="1730548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har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r>
              <a:rPr lang="en-US"/>
              <a:t>3/1/20XX</a:t>
            </a:r>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352512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8EDA639-2F5C-4255-BE42-C41A5ABBC24D}"/>
              </a:ext>
              <a:ext uri="{C183D7F6-B498-43B3-948B-1728B52AA6E4}">
                <adec:decorative xmlns:adec="http://schemas.microsoft.com/office/drawing/2017/decorative" val="1"/>
              </a:ext>
            </a:extLst>
          </p:cNvPr>
          <p:cNvSpPr/>
          <p:nvPr userDrawn="1"/>
        </p:nvSpPr>
        <p:spPr>
          <a:xfrm>
            <a:off x="0" y="0"/>
            <a:ext cx="12192000" cy="6867524"/>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6" name="Rectangle 5">
            <a:extLst>
              <a:ext uri="{FF2B5EF4-FFF2-40B4-BE49-F238E27FC236}">
                <a16:creationId xmlns:a16="http://schemas.microsoft.com/office/drawing/2014/main" id="{E96D6DC8-1218-45DD-BCD3-DF21DFA5B10A}"/>
              </a:ext>
              <a:ext uri="{C183D7F6-B498-43B3-948B-1728B52AA6E4}">
                <adec:decorative xmlns:adec="http://schemas.microsoft.com/office/drawing/2017/decorative" val="1"/>
              </a:ext>
            </a:extLst>
          </p:cNvPr>
          <p:cNvSpPr/>
          <p:nvPr userDrawn="1"/>
        </p:nvSpPr>
        <p:spPr>
          <a:xfrm>
            <a:off x="762000" y="766762"/>
            <a:ext cx="10668000" cy="5334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8A58F504-65F1-4BFD-A987-54F78AD52D41}"/>
              </a:ext>
            </a:extLst>
          </p:cNvPr>
          <p:cNvSpPr>
            <a:spLocks noGrp="1"/>
          </p:cNvSpPr>
          <p:nvPr>
            <p:ph type="pic" sz="quarter" idx="13"/>
          </p:nvPr>
        </p:nvSpPr>
        <p:spPr>
          <a:xfrm>
            <a:off x="758952" y="749808"/>
            <a:ext cx="10744200" cy="5394960"/>
          </a:xfrm>
          <a:solidFill>
            <a:schemeClr val="accent6"/>
          </a:solidFill>
        </p:spPr>
        <p:txBody>
          <a:bodyPr/>
          <a:lstStyle/>
          <a:p>
            <a:r>
              <a:rPr lang="en-US"/>
              <a:t>Click icon to add picture</a:t>
            </a:r>
            <a:endParaRPr lang="en-US" dirty="0"/>
          </a:p>
        </p:txBody>
      </p:sp>
      <p:sp>
        <p:nvSpPr>
          <p:cNvPr id="13" name="Title 16">
            <a:extLst>
              <a:ext uri="{FF2B5EF4-FFF2-40B4-BE49-F238E27FC236}">
                <a16:creationId xmlns:a16="http://schemas.microsoft.com/office/drawing/2014/main" id="{0B9261BF-90C7-41A0-8711-97168C7479D9}"/>
              </a:ext>
            </a:extLst>
          </p:cNvPr>
          <p:cNvSpPr>
            <a:spLocks noGrp="1"/>
          </p:cNvSpPr>
          <p:nvPr>
            <p:ph type="ctrTitle"/>
          </p:nvPr>
        </p:nvSpPr>
        <p:spPr>
          <a:xfrm>
            <a:off x="6611112" y="1517904"/>
            <a:ext cx="4480560" cy="2796945"/>
          </a:xfrm>
        </p:spPr>
        <p:txBody>
          <a:bodyPr anchor="ctr">
            <a:normAutofit/>
          </a:bodyPr>
          <a:lstStyle>
            <a:lvl1pPr>
              <a:defRPr sz="4400"/>
            </a:lvl1pPr>
          </a:lstStyle>
          <a:p>
            <a:pPr algn="l"/>
            <a:r>
              <a:rPr lang="en-US"/>
              <a:t>Click to edit Master title style</a:t>
            </a:r>
            <a:endParaRPr lang="en-US" dirty="0"/>
          </a:p>
        </p:txBody>
      </p:sp>
      <p:sp>
        <p:nvSpPr>
          <p:cNvPr id="14" name="Subtitle 17">
            <a:extLst>
              <a:ext uri="{FF2B5EF4-FFF2-40B4-BE49-F238E27FC236}">
                <a16:creationId xmlns:a16="http://schemas.microsoft.com/office/drawing/2014/main" id="{305C0D07-994F-4143-B88E-32EED69E7F65}"/>
              </a:ext>
            </a:extLst>
          </p:cNvPr>
          <p:cNvSpPr>
            <a:spLocks noGrp="1"/>
          </p:cNvSpPr>
          <p:nvPr>
            <p:ph type="subTitle" idx="1"/>
          </p:nvPr>
        </p:nvSpPr>
        <p:spPr>
          <a:xfrm>
            <a:off x="6611112" y="4425696"/>
            <a:ext cx="4059936" cy="1189912"/>
          </a:xfrm>
        </p:spPr>
        <p:txBody>
          <a:bodyPr/>
          <a:lstStyle>
            <a:lvl1pPr marL="0" indent="0">
              <a:buNone/>
              <a:defRPr/>
            </a:lvl1pPr>
          </a:lstStyle>
          <a:p>
            <a:pPr algn="l"/>
            <a:r>
              <a:rPr lang="en-US"/>
              <a:t>Click to edit Master subtitle style</a:t>
            </a:r>
            <a:endParaRPr lang="en-US" dirty="0"/>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lvl1pPr>
              <a:defRPr>
                <a:solidFill>
                  <a:schemeClr val="bg1"/>
                </a:solidFill>
              </a:defRPr>
            </a:lvl1pPr>
          </a:lstStyle>
          <a:p>
            <a:r>
              <a:rPr lang="en-US"/>
              <a:t>3/1/20XX</a:t>
            </a:r>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lvl1pPr>
              <a:defRPr>
                <a:solidFill>
                  <a:schemeClr val="bg1"/>
                </a:solidFill>
              </a:defRPr>
            </a:lvl1pPr>
          </a:lstStyle>
          <a:p>
            <a:fld id="{CB1E4CB7-CB13-4810-BF18-BE31AFC64F93}" type="slidenum">
              <a:rPr lang="en-US" smtClean="0"/>
              <a:pPr/>
              <a:t>‹#›</a:t>
            </a:fld>
            <a:endParaRPr lang="en-US"/>
          </a:p>
        </p:txBody>
      </p:sp>
    </p:spTree>
    <p:extLst>
      <p:ext uri="{BB962C8B-B14F-4D97-AF65-F5344CB8AC3E}">
        <p14:creationId xmlns:p14="http://schemas.microsoft.com/office/powerpoint/2010/main" val="2822526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29" name="Picture Placeholder 28">
            <a:extLst>
              <a:ext uri="{FF2B5EF4-FFF2-40B4-BE49-F238E27FC236}">
                <a16:creationId xmlns:a16="http://schemas.microsoft.com/office/drawing/2014/main" id="{26E6BD11-82A7-4729-AD05-B0676F9B1F5F}"/>
              </a:ext>
            </a:extLst>
          </p:cNvPr>
          <p:cNvSpPr>
            <a:spLocks noGrp="1"/>
          </p:cNvSpPr>
          <p:nvPr>
            <p:ph type="pic" sz="quarter" idx="21"/>
          </p:nvPr>
        </p:nvSpPr>
        <p:spPr>
          <a:xfrm>
            <a:off x="1504950" y="2861595"/>
            <a:ext cx="1828800" cy="1993392"/>
          </a:xfrm>
          <a:solidFill>
            <a:schemeClr val="accent6"/>
          </a:solidFill>
        </p:spPr>
        <p:txBody>
          <a:bodyPr/>
          <a:lstStyle/>
          <a:p>
            <a:r>
              <a:rPr lang="en-US"/>
              <a:t>Click icon to add picture</a:t>
            </a:r>
          </a:p>
        </p:txBody>
      </p:sp>
      <p:sp>
        <p:nvSpPr>
          <p:cNvPr id="19" name="Text Placeholder 18">
            <a:extLst>
              <a:ext uri="{FF2B5EF4-FFF2-40B4-BE49-F238E27FC236}">
                <a16:creationId xmlns:a16="http://schemas.microsoft.com/office/drawing/2014/main" id="{6E08135B-D6D5-401C-B151-CDCB20550F16}"/>
              </a:ext>
            </a:extLst>
          </p:cNvPr>
          <p:cNvSpPr>
            <a:spLocks noGrp="1"/>
          </p:cNvSpPr>
          <p:nvPr>
            <p:ph type="body" sz="quarter" idx="13" hasCustomPrompt="1"/>
          </p:nvPr>
        </p:nvSpPr>
        <p:spPr>
          <a:xfrm>
            <a:off x="1508760" y="4855464"/>
            <a:ext cx="1828800"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1" name="Text Placeholder 20">
            <a:extLst>
              <a:ext uri="{FF2B5EF4-FFF2-40B4-BE49-F238E27FC236}">
                <a16:creationId xmlns:a16="http://schemas.microsoft.com/office/drawing/2014/main" id="{FA587696-63FF-4232-8879-488DFE1C31EA}"/>
              </a:ext>
            </a:extLst>
          </p:cNvPr>
          <p:cNvSpPr>
            <a:spLocks noGrp="1"/>
          </p:cNvSpPr>
          <p:nvPr>
            <p:ph type="body" sz="quarter" idx="14" hasCustomPrompt="1"/>
          </p:nvPr>
        </p:nvSpPr>
        <p:spPr>
          <a:xfrm>
            <a:off x="1504950" y="5468112"/>
            <a:ext cx="1828800"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30" name="Picture Placeholder 28">
            <a:extLst>
              <a:ext uri="{FF2B5EF4-FFF2-40B4-BE49-F238E27FC236}">
                <a16:creationId xmlns:a16="http://schemas.microsoft.com/office/drawing/2014/main" id="{96507A97-E180-468F-B641-141DBA738642}"/>
              </a:ext>
            </a:extLst>
          </p:cNvPr>
          <p:cNvSpPr>
            <a:spLocks noGrp="1"/>
          </p:cNvSpPr>
          <p:nvPr>
            <p:ph type="pic" sz="quarter" idx="22"/>
          </p:nvPr>
        </p:nvSpPr>
        <p:spPr>
          <a:xfrm>
            <a:off x="3953511" y="2861595"/>
            <a:ext cx="1828800" cy="1993392"/>
          </a:xfrm>
          <a:solidFill>
            <a:schemeClr val="accent6"/>
          </a:solidFill>
        </p:spPr>
        <p:txBody>
          <a:bodyPr/>
          <a:lstStyle/>
          <a:p>
            <a:r>
              <a:rPr lang="en-US"/>
              <a:t>Click icon to add picture</a:t>
            </a:r>
          </a:p>
        </p:txBody>
      </p:sp>
      <p:sp>
        <p:nvSpPr>
          <p:cNvPr id="22" name="Text Placeholder 18">
            <a:extLst>
              <a:ext uri="{FF2B5EF4-FFF2-40B4-BE49-F238E27FC236}">
                <a16:creationId xmlns:a16="http://schemas.microsoft.com/office/drawing/2014/main" id="{49BB8F01-AE51-4455-BE0F-8972415A0C06}"/>
              </a:ext>
            </a:extLst>
          </p:cNvPr>
          <p:cNvSpPr>
            <a:spLocks noGrp="1"/>
          </p:cNvSpPr>
          <p:nvPr>
            <p:ph type="body" sz="quarter" idx="15" hasCustomPrompt="1"/>
          </p:nvPr>
        </p:nvSpPr>
        <p:spPr>
          <a:xfrm>
            <a:off x="3942757" y="4854889"/>
            <a:ext cx="1828800"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3" name="Text Placeholder 20">
            <a:extLst>
              <a:ext uri="{FF2B5EF4-FFF2-40B4-BE49-F238E27FC236}">
                <a16:creationId xmlns:a16="http://schemas.microsoft.com/office/drawing/2014/main" id="{759D2442-D209-4F87-9F2C-19D73A2412D4}"/>
              </a:ext>
            </a:extLst>
          </p:cNvPr>
          <p:cNvSpPr>
            <a:spLocks noGrp="1"/>
          </p:cNvSpPr>
          <p:nvPr>
            <p:ph type="body" sz="quarter" idx="16" hasCustomPrompt="1"/>
          </p:nvPr>
        </p:nvSpPr>
        <p:spPr>
          <a:xfrm>
            <a:off x="3942757" y="5462491"/>
            <a:ext cx="1828800"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31" name="Picture Placeholder 28">
            <a:extLst>
              <a:ext uri="{FF2B5EF4-FFF2-40B4-BE49-F238E27FC236}">
                <a16:creationId xmlns:a16="http://schemas.microsoft.com/office/drawing/2014/main" id="{A850442C-9915-406C-83D9-8EBE8AD3C243}"/>
              </a:ext>
            </a:extLst>
          </p:cNvPr>
          <p:cNvSpPr>
            <a:spLocks noGrp="1"/>
          </p:cNvSpPr>
          <p:nvPr>
            <p:ph type="pic" sz="quarter" idx="23"/>
          </p:nvPr>
        </p:nvSpPr>
        <p:spPr>
          <a:xfrm>
            <a:off x="6391656" y="2861595"/>
            <a:ext cx="1828800" cy="1993392"/>
          </a:xfrm>
          <a:solidFill>
            <a:schemeClr val="accent6"/>
          </a:solidFill>
        </p:spPr>
        <p:txBody>
          <a:bodyPr/>
          <a:lstStyle/>
          <a:p>
            <a:r>
              <a:rPr lang="en-US"/>
              <a:t>Click icon to add picture</a:t>
            </a:r>
          </a:p>
        </p:txBody>
      </p:sp>
      <p:sp>
        <p:nvSpPr>
          <p:cNvPr id="24" name="Text Placeholder 18">
            <a:extLst>
              <a:ext uri="{FF2B5EF4-FFF2-40B4-BE49-F238E27FC236}">
                <a16:creationId xmlns:a16="http://schemas.microsoft.com/office/drawing/2014/main" id="{A596F3D1-5D97-4111-B3D6-FE37290A6B3D}"/>
              </a:ext>
            </a:extLst>
          </p:cNvPr>
          <p:cNvSpPr>
            <a:spLocks noGrp="1"/>
          </p:cNvSpPr>
          <p:nvPr>
            <p:ph type="body" sz="quarter" idx="17" hasCustomPrompt="1"/>
          </p:nvPr>
        </p:nvSpPr>
        <p:spPr>
          <a:xfrm>
            <a:off x="6391656" y="4855464"/>
            <a:ext cx="1828800"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5" name="Text Placeholder 20">
            <a:extLst>
              <a:ext uri="{FF2B5EF4-FFF2-40B4-BE49-F238E27FC236}">
                <a16:creationId xmlns:a16="http://schemas.microsoft.com/office/drawing/2014/main" id="{2D25C272-C21E-4078-818F-B12E10F1827C}"/>
              </a:ext>
            </a:extLst>
          </p:cNvPr>
          <p:cNvSpPr>
            <a:spLocks noGrp="1"/>
          </p:cNvSpPr>
          <p:nvPr>
            <p:ph type="body" sz="quarter" idx="18" hasCustomPrompt="1"/>
          </p:nvPr>
        </p:nvSpPr>
        <p:spPr>
          <a:xfrm>
            <a:off x="6391656" y="5468112"/>
            <a:ext cx="1828800"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32" name="Picture Placeholder 28">
            <a:extLst>
              <a:ext uri="{FF2B5EF4-FFF2-40B4-BE49-F238E27FC236}">
                <a16:creationId xmlns:a16="http://schemas.microsoft.com/office/drawing/2014/main" id="{05393806-4E48-45A2-8BD7-0BA36566F3CC}"/>
              </a:ext>
            </a:extLst>
          </p:cNvPr>
          <p:cNvSpPr>
            <a:spLocks noGrp="1"/>
          </p:cNvSpPr>
          <p:nvPr>
            <p:ph type="pic" sz="quarter" idx="24"/>
          </p:nvPr>
        </p:nvSpPr>
        <p:spPr>
          <a:xfrm>
            <a:off x="8833104" y="2862072"/>
            <a:ext cx="1828800" cy="1993392"/>
          </a:xfrm>
          <a:solidFill>
            <a:schemeClr val="accent6"/>
          </a:solidFill>
        </p:spPr>
        <p:txBody>
          <a:bodyPr/>
          <a:lstStyle/>
          <a:p>
            <a:r>
              <a:rPr lang="en-US"/>
              <a:t>Click icon to add picture</a:t>
            </a:r>
          </a:p>
        </p:txBody>
      </p:sp>
      <p:sp>
        <p:nvSpPr>
          <p:cNvPr id="26" name="Text Placeholder 18">
            <a:extLst>
              <a:ext uri="{FF2B5EF4-FFF2-40B4-BE49-F238E27FC236}">
                <a16:creationId xmlns:a16="http://schemas.microsoft.com/office/drawing/2014/main" id="{DD19656C-C87E-4938-A66D-D6836DBC653A}"/>
              </a:ext>
            </a:extLst>
          </p:cNvPr>
          <p:cNvSpPr>
            <a:spLocks noGrp="1"/>
          </p:cNvSpPr>
          <p:nvPr>
            <p:ph type="body" sz="quarter" idx="19" hasCustomPrompt="1"/>
          </p:nvPr>
        </p:nvSpPr>
        <p:spPr>
          <a:xfrm>
            <a:off x="8825653" y="4855651"/>
            <a:ext cx="1828800" cy="594360"/>
          </a:xfrm>
        </p:spPr>
        <p:txBody>
          <a:bodyPr anchor="b" anchorCtr="0">
            <a:normAutofit/>
          </a:bodyPr>
          <a:lstStyle>
            <a:lvl1pPr marL="0" indent="0">
              <a:buNone/>
              <a:defRPr sz="2000" b="1">
                <a:latin typeface="+mj-lt"/>
              </a:defRPr>
            </a:lvl1pPr>
            <a:lvl2pPr marL="365760" indent="0">
              <a:buFont typeface="Arial" panose="020B0604020202020204" pitchFamily="34" charset="0"/>
              <a:buNone/>
              <a:defRPr/>
            </a:lvl2pPr>
            <a:lvl3pPr marL="365760" indent="0">
              <a:buNone/>
              <a:defRPr/>
            </a:lvl3pPr>
            <a:lvl4pPr marL="640080" indent="0">
              <a:buFont typeface="Arial" panose="020B0604020202020204" pitchFamily="34" charset="0"/>
              <a:buNone/>
              <a:defRPr/>
            </a:lvl4pPr>
            <a:lvl5pPr marL="612648" indent="0">
              <a:buNone/>
              <a:defRPr/>
            </a:lvl5pPr>
          </a:lstStyle>
          <a:p>
            <a:pPr lvl="0"/>
            <a:r>
              <a:rPr lang="en-US" dirty="0"/>
              <a:t>Name</a:t>
            </a:r>
          </a:p>
        </p:txBody>
      </p:sp>
      <p:sp>
        <p:nvSpPr>
          <p:cNvPr id="27" name="Text Placeholder 20">
            <a:extLst>
              <a:ext uri="{FF2B5EF4-FFF2-40B4-BE49-F238E27FC236}">
                <a16:creationId xmlns:a16="http://schemas.microsoft.com/office/drawing/2014/main" id="{DF55E1E1-7FB8-465C-B720-E39D43FFECC8}"/>
              </a:ext>
            </a:extLst>
          </p:cNvPr>
          <p:cNvSpPr>
            <a:spLocks noGrp="1"/>
          </p:cNvSpPr>
          <p:nvPr>
            <p:ph type="body" sz="quarter" idx="20" hasCustomPrompt="1"/>
          </p:nvPr>
        </p:nvSpPr>
        <p:spPr>
          <a:xfrm>
            <a:off x="8825653" y="5468299"/>
            <a:ext cx="1828800" cy="594360"/>
          </a:xfrm>
        </p:spPr>
        <p:txBody>
          <a:bodyPr>
            <a:noAutofit/>
          </a:bodyPr>
          <a:lstStyle>
            <a:lvl1pPr marL="0" indent="0">
              <a:buNone/>
              <a:defRPr sz="1600"/>
            </a:lvl1pPr>
            <a:lvl2pPr marL="365760" indent="0">
              <a:buFont typeface="Arial" panose="020B0604020202020204" pitchFamily="34" charset="0"/>
              <a:buNone/>
              <a:defRPr sz="1600"/>
            </a:lvl2pPr>
            <a:lvl3pPr marL="365760" indent="0">
              <a:buNone/>
              <a:defRPr sz="1600"/>
            </a:lvl3pPr>
            <a:lvl4pPr marL="640080" indent="0">
              <a:buFont typeface="Arial" panose="020B0604020202020204" pitchFamily="34" charset="0"/>
              <a:buNone/>
              <a:defRPr sz="1600"/>
            </a:lvl4pPr>
            <a:lvl5pPr marL="612648" indent="0">
              <a:buNone/>
              <a:defRPr sz="1600"/>
            </a:lvl5pPr>
          </a:lstStyle>
          <a:p>
            <a:pPr lvl="0"/>
            <a:r>
              <a:rPr lang="en-US" dirty="0"/>
              <a:t>Title</a:t>
            </a:r>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r>
              <a:rPr lang="en-US"/>
              <a:t>3/1/20XX</a:t>
            </a:r>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3986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10" name="Content Placeholder 9">
            <a:extLst>
              <a:ext uri="{FF2B5EF4-FFF2-40B4-BE49-F238E27FC236}">
                <a16:creationId xmlns:a16="http://schemas.microsoft.com/office/drawing/2014/main" id="{B0FFFD15-4D1A-45CA-9374-373A700D366B}"/>
              </a:ext>
            </a:extLst>
          </p:cNvPr>
          <p:cNvSpPr>
            <a:spLocks noGrp="1"/>
          </p:cNvSpPr>
          <p:nvPr>
            <p:ph sz="quarter" idx="13"/>
          </p:nvPr>
        </p:nvSpPr>
        <p:spPr>
          <a:xfrm>
            <a:off x="838200" y="2181225"/>
            <a:ext cx="10515600" cy="3876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r>
              <a:rPr lang="en-US"/>
              <a:t>3/1/20XX</a:t>
            </a:r>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318376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2 column (comparison slid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a:xfrm>
            <a:off x="1517904" y="1517904"/>
            <a:ext cx="9144000" cy="78714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69671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397337"/>
            <a:ext cx="4334256" cy="244964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69671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397337"/>
            <a:ext cx="4334256" cy="244964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r>
              <a:rPr lang="en-US"/>
              <a:t>3/1/20XX</a:t>
            </a:r>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802833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a:xfrm>
            <a:off x="1517904" y="1517904"/>
            <a:ext cx="9144000" cy="78638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a:extLst>
              <a:ext uri="{FF2B5EF4-FFF2-40B4-BE49-F238E27FC236}">
                <a16:creationId xmlns:a16="http://schemas.microsoft.com/office/drawing/2014/main" id="{D13F3BC3-6D4F-4A91-9397-DEB976DF5B59}"/>
              </a:ext>
            </a:extLst>
          </p:cNvPr>
          <p:cNvSpPr>
            <a:spLocks noGrp="1"/>
          </p:cNvSpPr>
          <p:nvPr>
            <p:ph type="body" sz="quarter" idx="13"/>
          </p:nvPr>
        </p:nvSpPr>
        <p:spPr>
          <a:xfrm>
            <a:off x="4622292"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A336BAA8-288D-4A65-AF12-E44ED08AF83A}"/>
              </a:ext>
            </a:extLst>
          </p:cNvPr>
          <p:cNvSpPr>
            <a:spLocks noGrp="1"/>
          </p:cNvSpPr>
          <p:nvPr>
            <p:ph sz="quarter" idx="14"/>
          </p:nvPr>
        </p:nvSpPr>
        <p:spPr>
          <a:xfrm>
            <a:off x="4622292"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7698867"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7698867"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r>
              <a:rPr lang="en-US"/>
              <a:t>3/1/20XX</a:t>
            </a:r>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242720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85388F8-94ED-41CA-A4EE-E0FA1CAC03B2}"/>
              </a:ext>
              <a:ext uri="{C183D7F6-B498-43B3-948B-1728B52AA6E4}">
                <adec:decorative xmlns:adec="http://schemas.microsoft.com/office/drawing/2017/decorative" val="1"/>
              </a:ext>
            </a:extLst>
          </p:cNvPr>
          <p:cNvSpPr/>
          <p:nvPr userDrawn="1"/>
        </p:nvSpPr>
        <p:spPr>
          <a:xfrm>
            <a:off x="0" y="-1"/>
            <a:ext cx="12192000" cy="609905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5">
            <a:extLst>
              <a:ext uri="{FF2B5EF4-FFF2-40B4-BE49-F238E27FC236}">
                <a16:creationId xmlns:a16="http://schemas.microsoft.com/office/drawing/2014/main" id="{62753702-3230-4BA6-A3F8-5783540BC1F6}"/>
              </a:ext>
              <a:ext uri="{C183D7F6-B498-43B3-948B-1728B52AA6E4}">
                <adec:decorative xmlns:adec="http://schemas.microsoft.com/office/drawing/2017/decorative" val="1"/>
              </a:ext>
            </a:extLst>
          </p:cNvPr>
          <p:cNvSpPr/>
          <p:nvPr userDrawn="1"/>
        </p:nvSpPr>
        <p:spPr>
          <a:xfrm>
            <a:off x="762000" y="758951"/>
            <a:ext cx="10668000" cy="555041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2">
            <a:extLst>
              <a:ext uri="{FF2B5EF4-FFF2-40B4-BE49-F238E27FC236}">
                <a16:creationId xmlns:a16="http://schemas.microsoft.com/office/drawing/2014/main" id="{22B9C48D-0714-4941-A2BB-36340F697D5E}"/>
              </a:ext>
            </a:extLst>
          </p:cNvPr>
          <p:cNvSpPr>
            <a:spLocks noGrp="1"/>
          </p:cNvSpPr>
          <p:nvPr>
            <p:ph type="title"/>
          </p:nvPr>
        </p:nvSpPr>
        <p:spPr>
          <a:xfrm>
            <a:off x="5411874" y="1517903"/>
            <a:ext cx="5250030" cy="1345115"/>
          </a:xfrm>
        </p:spPr>
        <p:txBody>
          <a:bodyPr/>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3A478133-AD69-45A3-8FE5-EBD28FD2FACB}"/>
              </a:ext>
            </a:extLst>
          </p:cNvPr>
          <p:cNvSpPr>
            <a:spLocks noGrp="1"/>
          </p:cNvSpPr>
          <p:nvPr>
            <p:ph type="pic" sz="quarter" idx="13"/>
          </p:nvPr>
        </p:nvSpPr>
        <p:spPr>
          <a:xfrm>
            <a:off x="758952" y="758952"/>
            <a:ext cx="1947672" cy="2670048"/>
          </a:xfrm>
          <a:solidFill>
            <a:schemeClr val="accent6"/>
          </a:solidFill>
        </p:spPr>
        <p:txBody>
          <a:bodyPr/>
          <a:lstStyle/>
          <a:p>
            <a:r>
              <a:rPr lang="en-US"/>
              <a:t>Click icon to add picture</a:t>
            </a:r>
            <a:endParaRPr lang="en-US" dirty="0"/>
          </a:p>
        </p:txBody>
      </p:sp>
      <p:sp>
        <p:nvSpPr>
          <p:cNvPr id="16" name="Picture Placeholder 13">
            <a:extLst>
              <a:ext uri="{FF2B5EF4-FFF2-40B4-BE49-F238E27FC236}">
                <a16:creationId xmlns:a16="http://schemas.microsoft.com/office/drawing/2014/main" id="{F2E72FA7-6D23-4F38-9A7B-A0EB41E53416}"/>
              </a:ext>
            </a:extLst>
          </p:cNvPr>
          <p:cNvSpPr>
            <a:spLocks noGrp="1"/>
          </p:cNvSpPr>
          <p:nvPr>
            <p:ph type="pic" sz="quarter" idx="15"/>
          </p:nvPr>
        </p:nvSpPr>
        <p:spPr>
          <a:xfrm>
            <a:off x="758952" y="3424237"/>
            <a:ext cx="1947672" cy="2679192"/>
          </a:xfrm>
          <a:solidFill>
            <a:schemeClr val="accent6"/>
          </a:solidFill>
        </p:spPr>
        <p:txBody>
          <a:bodyPr/>
          <a:lstStyle/>
          <a:p>
            <a:r>
              <a:rPr lang="en-US"/>
              <a:t>Click icon to add picture</a:t>
            </a:r>
          </a:p>
        </p:txBody>
      </p:sp>
      <p:sp>
        <p:nvSpPr>
          <p:cNvPr id="15" name="Picture Placeholder 13">
            <a:extLst>
              <a:ext uri="{FF2B5EF4-FFF2-40B4-BE49-F238E27FC236}">
                <a16:creationId xmlns:a16="http://schemas.microsoft.com/office/drawing/2014/main" id="{27DAE17D-48FA-4EE7-9630-D65727343897}"/>
              </a:ext>
            </a:extLst>
          </p:cNvPr>
          <p:cNvSpPr>
            <a:spLocks noGrp="1"/>
          </p:cNvSpPr>
          <p:nvPr>
            <p:ph type="pic" sz="quarter" idx="14"/>
          </p:nvPr>
        </p:nvSpPr>
        <p:spPr>
          <a:xfrm>
            <a:off x="2706624" y="758952"/>
            <a:ext cx="1947672" cy="2670048"/>
          </a:xfrm>
          <a:solidFill>
            <a:schemeClr val="accent6"/>
          </a:solidFill>
        </p:spPr>
        <p:txBody>
          <a:bodyPr/>
          <a:lstStyle/>
          <a:p>
            <a:r>
              <a:rPr lang="en-US"/>
              <a:t>Click icon to add picture</a:t>
            </a:r>
          </a:p>
        </p:txBody>
      </p:sp>
      <p:sp>
        <p:nvSpPr>
          <p:cNvPr id="17" name="Picture Placeholder 13">
            <a:extLst>
              <a:ext uri="{FF2B5EF4-FFF2-40B4-BE49-F238E27FC236}">
                <a16:creationId xmlns:a16="http://schemas.microsoft.com/office/drawing/2014/main" id="{093DB7BE-4947-4B5D-B8E4-59505E49A06A}"/>
              </a:ext>
            </a:extLst>
          </p:cNvPr>
          <p:cNvSpPr>
            <a:spLocks noGrp="1"/>
          </p:cNvSpPr>
          <p:nvPr>
            <p:ph type="pic" sz="quarter" idx="16"/>
          </p:nvPr>
        </p:nvSpPr>
        <p:spPr>
          <a:xfrm>
            <a:off x="2706624" y="3424237"/>
            <a:ext cx="1947672" cy="2679192"/>
          </a:xfrm>
          <a:solidFill>
            <a:schemeClr val="accent6"/>
          </a:solidFill>
        </p:spPr>
        <p:txBody>
          <a:bodyPr/>
          <a:lstStyle/>
          <a:p>
            <a:r>
              <a:rPr lang="en-US"/>
              <a:t>Click icon to add picture</a:t>
            </a:r>
          </a:p>
        </p:txBody>
      </p:sp>
      <p:sp>
        <p:nvSpPr>
          <p:cNvPr id="12" name="Content Placeholder 13">
            <a:extLst>
              <a:ext uri="{FF2B5EF4-FFF2-40B4-BE49-F238E27FC236}">
                <a16:creationId xmlns:a16="http://schemas.microsoft.com/office/drawing/2014/main" id="{D0C77CEA-908E-4A02-B347-F376CEC25E57}"/>
              </a:ext>
            </a:extLst>
          </p:cNvPr>
          <p:cNvSpPr>
            <a:spLocks noGrp="1"/>
          </p:cNvSpPr>
          <p:nvPr>
            <p:ph idx="1"/>
          </p:nvPr>
        </p:nvSpPr>
        <p:spPr>
          <a:xfrm>
            <a:off x="5411874" y="2970222"/>
            <a:ext cx="5250030" cy="3128826"/>
          </a:xfrm>
        </p:spPr>
        <p:txBody>
          <a:bodyPr>
            <a:normAutofit/>
          </a:bodyPr>
          <a:lstStyle>
            <a:lvl1pPr marL="0" indent="0">
              <a:lnSpc>
                <a:spcPct val="100000"/>
              </a:lnSpc>
              <a:spcBef>
                <a:spcPts val="0"/>
              </a:spcBef>
              <a:buNone/>
              <a:defRPr sz="2200"/>
            </a:lvl1pPr>
          </a:lstStyle>
          <a:p>
            <a:pPr lvl="0"/>
            <a:r>
              <a:rPr lang="en-US"/>
              <a:t>Click to edit Master text styles</a:t>
            </a:r>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r>
              <a:rPr lang="en-US"/>
              <a:t>3/1/20XX</a:t>
            </a:r>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30131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53A25B7-A924-4C03-8022-000A9EA88D1A}"/>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E3A68D8-CB71-4A41-B029-626BD6912875}"/>
              </a:ext>
              <a:ext uri="{C183D7F6-B498-43B3-948B-1728B52AA6E4}">
                <adec:decorative xmlns:adec="http://schemas.microsoft.com/office/drawing/2017/decorative" val="1"/>
              </a:ext>
            </a:extLst>
          </p:cNvPr>
          <p:cNvSpPr/>
          <p:nvPr userDrawn="1"/>
        </p:nvSpPr>
        <p:spPr>
          <a:xfrm>
            <a:off x="-1" y="-9524"/>
            <a:ext cx="12192000" cy="6105524"/>
          </a:xfrm>
          <a:prstGeom prst="rect">
            <a:avLst/>
          </a:prstGeom>
          <a:gradFill flip="none" rotWithShape="1">
            <a:gsLst>
              <a:gs pos="10000">
                <a:schemeClr val="accent5"/>
              </a:gs>
              <a:gs pos="90000">
                <a:schemeClr val="accent1"/>
              </a:gs>
              <a:gs pos="70000">
                <a:schemeClr val="accent2"/>
              </a:gs>
              <a:gs pos="30000">
                <a:schemeClr val="accent4"/>
              </a:gs>
              <a:gs pos="50000">
                <a:srgbClr val="FCEA37"/>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9ECFC55D-2CEE-47A4-9ACA-D6C78D236982}"/>
              </a:ext>
              <a:ext uri="{C183D7F6-B498-43B3-948B-1728B52AA6E4}">
                <adec:decorative xmlns:adec="http://schemas.microsoft.com/office/drawing/2017/decorative" val="1"/>
              </a:ext>
            </a:extLst>
          </p:cNvPr>
          <p:cNvSpPr/>
          <p:nvPr userDrawn="1"/>
        </p:nvSpPr>
        <p:spPr>
          <a:xfrm>
            <a:off x="-2" y="-9523"/>
            <a:ext cx="11430001" cy="6105523"/>
          </a:xfrm>
          <a:custGeom>
            <a:avLst/>
            <a:gdLst>
              <a:gd name="connsiteX0" fmla="*/ 0 w 11430001"/>
              <a:gd name="connsiteY0" fmla="*/ 0 h 6105523"/>
              <a:gd name="connsiteX1" fmla="*/ 7874003 w 11430001"/>
              <a:gd name="connsiteY1" fmla="*/ 0 h 6105523"/>
              <a:gd name="connsiteX2" fmla="*/ 7874003 w 11430001"/>
              <a:gd name="connsiteY2" fmla="*/ 771522 h 6105523"/>
              <a:gd name="connsiteX3" fmla="*/ 11430001 w 11430001"/>
              <a:gd name="connsiteY3" fmla="*/ 771522 h 6105523"/>
              <a:gd name="connsiteX4" fmla="*/ 11430001 w 11430001"/>
              <a:gd name="connsiteY4" fmla="*/ 6105523 h 6105523"/>
              <a:gd name="connsiteX5" fmla="*/ 7874003 w 11430001"/>
              <a:gd name="connsiteY5" fmla="*/ 6105523 h 6105523"/>
              <a:gd name="connsiteX6" fmla="*/ 5334002 w 11430001"/>
              <a:gd name="connsiteY6" fmla="*/ 6105523 h 6105523"/>
              <a:gd name="connsiteX7" fmla="*/ 0 w 11430001"/>
              <a:gd name="connsiteY7" fmla="*/ 6105523 h 610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1" h="6105523">
                <a:moveTo>
                  <a:pt x="0" y="0"/>
                </a:moveTo>
                <a:lnTo>
                  <a:pt x="7874003" y="0"/>
                </a:lnTo>
                <a:lnTo>
                  <a:pt x="7874003" y="771522"/>
                </a:lnTo>
                <a:lnTo>
                  <a:pt x="11430001" y="771522"/>
                </a:lnTo>
                <a:lnTo>
                  <a:pt x="11430001" y="6105523"/>
                </a:lnTo>
                <a:lnTo>
                  <a:pt x="7874003" y="6105523"/>
                </a:lnTo>
                <a:lnTo>
                  <a:pt x="5334002" y="6105523"/>
                </a:lnTo>
                <a:lnTo>
                  <a:pt x="0" y="6105523"/>
                </a:lnTo>
                <a:close/>
              </a:path>
            </a:pathLst>
          </a:custGeom>
          <a:ln w="508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itle 5">
            <a:extLst>
              <a:ext uri="{FF2B5EF4-FFF2-40B4-BE49-F238E27FC236}">
                <a16:creationId xmlns:a16="http://schemas.microsoft.com/office/drawing/2014/main" id="{00406F9C-B330-46B3-A03C-15F85CD76061}"/>
              </a:ext>
            </a:extLst>
          </p:cNvPr>
          <p:cNvSpPr>
            <a:spLocks noGrp="1"/>
          </p:cNvSpPr>
          <p:nvPr>
            <p:ph type="title"/>
          </p:nvPr>
        </p:nvSpPr>
        <p:spPr>
          <a:xfrm>
            <a:off x="762000" y="3822282"/>
            <a:ext cx="5012266" cy="2273710"/>
          </a:xfrm>
        </p:spPr>
        <p:txBody>
          <a:bodyPr anchor="t"/>
          <a:lstStyle>
            <a:lvl1pPr>
              <a:defRPr sz="4200"/>
            </a:lvl1pPr>
          </a:lstStyle>
          <a:p>
            <a:r>
              <a:rPr lang="en-US"/>
              <a:t>Click to edit Master title style</a:t>
            </a:r>
            <a:endParaRPr lang="en-US" dirty="0"/>
          </a:p>
        </p:txBody>
      </p:sp>
      <p:sp>
        <p:nvSpPr>
          <p:cNvPr id="21" name="Picture Placeholder 20">
            <a:extLst>
              <a:ext uri="{FF2B5EF4-FFF2-40B4-BE49-F238E27FC236}">
                <a16:creationId xmlns:a16="http://schemas.microsoft.com/office/drawing/2014/main" id="{34FC9061-555D-4FE2-ABE9-07A195BC022E}"/>
              </a:ext>
            </a:extLst>
          </p:cNvPr>
          <p:cNvSpPr>
            <a:spLocks noGrp="1"/>
          </p:cNvSpPr>
          <p:nvPr>
            <p:ph type="pic" sz="quarter" idx="13"/>
          </p:nvPr>
        </p:nvSpPr>
        <p:spPr>
          <a:xfrm>
            <a:off x="758952" y="761988"/>
            <a:ext cx="3566160" cy="2660904"/>
          </a:xfrm>
          <a:solidFill>
            <a:schemeClr val="accent6"/>
          </a:solidFill>
        </p:spPr>
        <p:txBody>
          <a:bodyPr/>
          <a:lstStyle/>
          <a:p>
            <a:r>
              <a:rPr lang="en-US"/>
              <a:t>Click icon to add picture</a:t>
            </a:r>
          </a:p>
        </p:txBody>
      </p:sp>
      <p:sp>
        <p:nvSpPr>
          <p:cNvPr id="22" name="Picture Placeholder 20">
            <a:extLst>
              <a:ext uri="{FF2B5EF4-FFF2-40B4-BE49-F238E27FC236}">
                <a16:creationId xmlns:a16="http://schemas.microsoft.com/office/drawing/2014/main" id="{7C8788B5-2964-4199-A168-84BDEBE3E9A7}"/>
              </a:ext>
            </a:extLst>
          </p:cNvPr>
          <p:cNvSpPr>
            <a:spLocks noGrp="1"/>
          </p:cNvSpPr>
          <p:nvPr>
            <p:ph type="pic" sz="quarter" idx="14"/>
          </p:nvPr>
        </p:nvSpPr>
        <p:spPr>
          <a:xfrm>
            <a:off x="4294632" y="761980"/>
            <a:ext cx="3566160" cy="2660904"/>
          </a:xfrm>
          <a:solidFill>
            <a:schemeClr val="accent6"/>
          </a:solidFill>
        </p:spPr>
        <p:txBody>
          <a:bodyPr/>
          <a:lstStyle/>
          <a:p>
            <a:r>
              <a:rPr lang="en-US"/>
              <a:t>Click icon to add picture</a:t>
            </a:r>
          </a:p>
        </p:txBody>
      </p:sp>
      <p:sp>
        <p:nvSpPr>
          <p:cNvPr id="23" name="Picture Placeholder 20">
            <a:extLst>
              <a:ext uri="{FF2B5EF4-FFF2-40B4-BE49-F238E27FC236}">
                <a16:creationId xmlns:a16="http://schemas.microsoft.com/office/drawing/2014/main" id="{D4B5D4A5-C34C-4703-AFB6-DA982B6FF83B}"/>
              </a:ext>
            </a:extLst>
          </p:cNvPr>
          <p:cNvSpPr>
            <a:spLocks noGrp="1"/>
          </p:cNvSpPr>
          <p:nvPr>
            <p:ph type="pic" sz="quarter" idx="15"/>
          </p:nvPr>
        </p:nvSpPr>
        <p:spPr>
          <a:xfrm>
            <a:off x="7859598" y="761980"/>
            <a:ext cx="3566160" cy="2660904"/>
          </a:xfrm>
          <a:solidFill>
            <a:schemeClr val="accent6"/>
          </a:solidFill>
        </p:spPr>
        <p:txBody>
          <a:bodyPr/>
          <a:lstStyle/>
          <a:p>
            <a:r>
              <a:rPr lang="en-US"/>
              <a:t>Click icon to add picture</a:t>
            </a:r>
            <a:endParaRPr lang="en-US" dirty="0"/>
          </a:p>
        </p:txBody>
      </p:sp>
      <p:sp>
        <p:nvSpPr>
          <p:cNvPr id="19" name="Content Placeholder 1">
            <a:extLst>
              <a:ext uri="{FF2B5EF4-FFF2-40B4-BE49-F238E27FC236}">
                <a16:creationId xmlns:a16="http://schemas.microsoft.com/office/drawing/2014/main" id="{8CA9663F-19C9-4799-8B97-333815BF6A4F}"/>
              </a:ext>
            </a:extLst>
          </p:cNvPr>
          <p:cNvSpPr>
            <a:spLocks noGrp="1"/>
          </p:cNvSpPr>
          <p:nvPr>
            <p:ph idx="1"/>
          </p:nvPr>
        </p:nvSpPr>
        <p:spPr>
          <a:xfrm>
            <a:off x="6417734" y="3822282"/>
            <a:ext cx="4607484" cy="2273710"/>
          </a:xfrm>
        </p:spPr>
        <p:txBody>
          <a:bodyPr anchor="t">
            <a:normAutofit/>
          </a:bodyPr>
          <a:lstStyle>
            <a:lvl1pPr marL="0" indent="0">
              <a:buNone/>
              <a:defRPr/>
            </a:lvl1pPr>
          </a:lstStyle>
          <a:p>
            <a:pPr lvl="0"/>
            <a:r>
              <a:rPr lang="en-US"/>
              <a:t>Click to edit Master text styles</a:t>
            </a:r>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r>
              <a:rPr lang="en-US"/>
              <a:t>3/1/20XX</a:t>
            </a:r>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113379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r>
              <a:rPr lang="en-US"/>
              <a:t>3/1/20XX</a:t>
            </a:r>
            <a:endParaRPr lang="en-US" dirty="0"/>
          </a:p>
        </p:txBody>
      </p:sp>
      <p:sp>
        <p:nvSpPr>
          <p:cNvPr id="5" name="Footer Placeholder 4">
            <a:extLst>
              <a:ext uri="{FF2B5EF4-FFF2-40B4-BE49-F238E27FC236}">
                <a16:creationId xmlns:a16="http://schemas.microsoft.com/office/drawing/2014/main"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r>
              <a:rPr lang="en-US" sz="1000"/>
              <a:t>Sample footer text</a:t>
            </a:r>
            <a:endParaRPr lang="en-US" sz="1000" dirty="0"/>
          </a:p>
        </p:txBody>
      </p:sp>
      <p:sp>
        <p:nvSpPr>
          <p:cNvPr id="6" name="Slide Number Placeholder 5">
            <a:extLst>
              <a:ext uri="{FF2B5EF4-FFF2-40B4-BE49-F238E27FC236}">
                <a16:creationId xmlns:a16="http://schemas.microsoft.com/office/drawing/2014/main"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a:t>
            </a:fld>
            <a:endParaRPr lang="en-US" sz="1000" dirty="0"/>
          </a:p>
        </p:txBody>
      </p:sp>
      <p:sp>
        <p:nvSpPr>
          <p:cNvPr id="8" name="Freeform: Shape 7">
            <a:extLst>
              <a:ext uri="{FF2B5EF4-FFF2-40B4-BE49-F238E27FC236}">
                <a16:creationId xmlns:a16="http://schemas.microsoft.com/office/drawing/2014/main"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9044188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5" r:id="rId3"/>
    <p:sldLayoutId id="2147483663" r:id="rId4"/>
    <p:sldLayoutId id="2147483650" r:id="rId5"/>
    <p:sldLayoutId id="2147483664" r:id="rId6"/>
    <p:sldLayoutId id="2147483669" r:id="rId7"/>
    <p:sldLayoutId id="2147483654" r:id="rId8"/>
    <p:sldLayoutId id="2147483653" r:id="rId9"/>
    <p:sldLayoutId id="2147483670" r:id="rId10"/>
    <p:sldLayoutId id="2147483662" r:id="rId11"/>
    <p:sldLayoutId id="2147483666" r:id="rId12"/>
  </p:sldLayoutIdLst>
  <p:hf hdr="0"/>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video" Target="https://www.youtube.com/embed/kmgRv2V_7P4?feature=oembed" TargetMode="External"/><Relationship Id="rId5" Type="http://schemas.openxmlformats.org/officeDocument/2006/relationships/image" Target="../media/image11.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12.xml"/><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7" name="Rectangle 26">
            <a:extLst>
              <a:ext uri="{FF2B5EF4-FFF2-40B4-BE49-F238E27FC236}">
                <a16:creationId xmlns:a16="http://schemas.microsoft.com/office/drawing/2014/main" id="{F792EA91-3BEC-413E-9CC0-329F1915E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Placeholder 6" descr="A table with plates of food and candles on it&#10;&#10;Description automatically generated with medium confidence">
            <a:extLst>
              <a:ext uri="{FF2B5EF4-FFF2-40B4-BE49-F238E27FC236}">
                <a16:creationId xmlns:a16="http://schemas.microsoft.com/office/drawing/2014/main" id="{24337524-95BE-FC76-B29F-E2AA387E37B8}"/>
              </a:ext>
            </a:extLst>
          </p:cNvPr>
          <p:cNvPicPr>
            <a:picLocks noGrp="1" noChangeAspect="1"/>
          </p:cNvPicPr>
          <p:nvPr>
            <p:ph type="pic" sz="quarter" idx="13"/>
          </p:nvPr>
        </p:nvPicPr>
        <p:blipFill rotWithShape="1">
          <a:blip r:embed="rId3"/>
          <a:srcRect t="8791" b="8791"/>
          <a:stretch/>
        </p:blipFill>
        <p:spPr>
          <a:xfrm>
            <a:off x="20" y="10"/>
            <a:ext cx="12191977" cy="6857990"/>
          </a:xfrm>
          <a:prstGeom prst="rect">
            <a:avLst/>
          </a:prstGeom>
        </p:spPr>
      </p:pic>
      <p:sp>
        <p:nvSpPr>
          <p:cNvPr id="29" name="Rectangle 28">
            <a:extLst>
              <a:ext uri="{FF2B5EF4-FFF2-40B4-BE49-F238E27FC236}">
                <a16:creationId xmlns:a16="http://schemas.microsoft.com/office/drawing/2014/main" id="{B97C0394-A9D4-466F-A671-B2752CC7F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2919"/>
            <a:ext cx="12191999" cy="4114799"/>
          </a:xfrm>
          <a:prstGeom prst="rect">
            <a:avLst/>
          </a:prstGeom>
          <a:gradFill flip="none" rotWithShape="1">
            <a:gsLst>
              <a:gs pos="0">
                <a:schemeClr val="tx2">
                  <a:alpha val="0"/>
                </a:schemeClr>
              </a:gs>
              <a:gs pos="50000">
                <a:schemeClr val="tx2">
                  <a:alpha val="56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8">
            <a:extLst>
              <a:ext uri="{FF2B5EF4-FFF2-40B4-BE49-F238E27FC236}">
                <a16:creationId xmlns:a16="http://schemas.microsoft.com/office/drawing/2014/main" id="{C60B4E40-ED59-4DFA-97D2-04570E2808BD}"/>
              </a:ext>
            </a:extLst>
          </p:cNvPr>
          <p:cNvSpPr>
            <a:spLocks noGrp="1"/>
          </p:cNvSpPr>
          <p:nvPr>
            <p:ph type="ctrTitle"/>
          </p:nvPr>
        </p:nvSpPr>
        <p:spPr>
          <a:xfrm>
            <a:off x="-1815846" y="-1491996"/>
            <a:ext cx="9144000" cy="2798064"/>
          </a:xfrm>
        </p:spPr>
        <p:txBody>
          <a:bodyPr vert="horz" lIns="91440" tIns="45720" rIns="91440" bIns="45720" rtlCol="0" anchor="b">
            <a:normAutofit/>
          </a:bodyPr>
          <a:lstStyle/>
          <a:p>
            <a:pPr algn="ctr"/>
            <a:r>
              <a:rPr lang="en-US" sz="6000">
                <a:solidFill>
                  <a:schemeClr val="bg1"/>
                </a:solidFill>
              </a:rPr>
              <a:t>Esther 1:1-9</a:t>
            </a:r>
            <a:endParaRPr lang="en-US" sz="6000" dirty="0">
              <a:solidFill>
                <a:schemeClr val="bg1"/>
              </a:solidFill>
            </a:endParaRPr>
          </a:p>
        </p:txBody>
      </p:sp>
      <p:sp>
        <p:nvSpPr>
          <p:cNvPr id="20" name="Subtitle 19">
            <a:extLst>
              <a:ext uri="{FF2B5EF4-FFF2-40B4-BE49-F238E27FC236}">
                <a16:creationId xmlns:a16="http://schemas.microsoft.com/office/drawing/2014/main" id="{35E6FB68-BA70-4F6F-9874-1F349422D895}"/>
              </a:ext>
            </a:extLst>
          </p:cNvPr>
          <p:cNvSpPr>
            <a:spLocks noGrp="1"/>
          </p:cNvSpPr>
          <p:nvPr>
            <p:ph type="subTitle" idx="1"/>
          </p:nvPr>
        </p:nvSpPr>
        <p:spPr>
          <a:xfrm>
            <a:off x="0" y="1119967"/>
            <a:ext cx="9144000" cy="1527048"/>
          </a:xfrm>
        </p:spPr>
        <p:txBody>
          <a:bodyPr vert="horz" lIns="91440" tIns="45720" rIns="91440" bIns="45720" rtlCol="0">
            <a:normAutofit/>
          </a:bodyPr>
          <a:lstStyle/>
          <a:p>
            <a:pPr algn="ctr"/>
            <a:r>
              <a:rPr lang="en-US" sz="2400" dirty="0">
                <a:solidFill>
                  <a:schemeClr val="bg1"/>
                </a:solidFill>
              </a:rPr>
              <a:t>First Banquet: 180 Days</a:t>
            </a:r>
          </a:p>
        </p:txBody>
      </p:sp>
    </p:spTree>
    <p:extLst>
      <p:ext uri="{BB962C8B-B14F-4D97-AF65-F5344CB8AC3E}">
        <p14:creationId xmlns:p14="http://schemas.microsoft.com/office/powerpoint/2010/main" val="90140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700"/>
                                        <p:tgtEl>
                                          <p:spTgt spid="20">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19"/>
                                        </p:tgtEl>
                                        <p:attrNameLst>
                                          <p:attrName>style.visibility</p:attrName>
                                        </p:attrNameLst>
                                      </p:cBhvr>
                                      <p:to>
                                        <p:strVal val="visible"/>
                                      </p:to>
                                    </p:set>
                                    <p:animEffect transition="in" filter="fade">
                                      <p:cBhvr>
                                        <p:cTn id="10" dur="7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CF172-3947-42CE-B33F-43FB799FDB5E}"/>
              </a:ext>
            </a:extLst>
          </p:cNvPr>
          <p:cNvSpPr>
            <a:spLocks noGrp="1"/>
          </p:cNvSpPr>
          <p:nvPr>
            <p:ph type="title"/>
          </p:nvPr>
        </p:nvSpPr>
        <p:spPr>
          <a:xfrm>
            <a:off x="4787884" y="929460"/>
            <a:ext cx="5998059" cy="1344613"/>
          </a:xfrm>
        </p:spPr>
        <p:txBody>
          <a:bodyPr/>
          <a:lstStyle/>
          <a:p>
            <a:r>
              <a:rPr lang="en-US" sz="3600" dirty="0"/>
              <a:t>Agenda at a Glance</a:t>
            </a:r>
          </a:p>
        </p:txBody>
      </p:sp>
      <p:sp>
        <p:nvSpPr>
          <p:cNvPr id="3" name="Content Placeholder 2">
            <a:extLst>
              <a:ext uri="{FF2B5EF4-FFF2-40B4-BE49-F238E27FC236}">
                <a16:creationId xmlns:a16="http://schemas.microsoft.com/office/drawing/2014/main" id="{F2F14772-A1EE-4EA8-8C5D-46383706A557}"/>
              </a:ext>
            </a:extLst>
          </p:cNvPr>
          <p:cNvSpPr>
            <a:spLocks noGrp="1"/>
          </p:cNvSpPr>
          <p:nvPr>
            <p:ph idx="1"/>
          </p:nvPr>
        </p:nvSpPr>
        <p:spPr>
          <a:xfrm>
            <a:off x="4874150" y="1717482"/>
            <a:ext cx="6901732" cy="4754880"/>
          </a:xfrm>
        </p:spPr>
        <p:txBody>
          <a:bodyPr>
            <a:normAutofit fontScale="70000" lnSpcReduction="20000"/>
          </a:bodyPr>
          <a:lstStyle/>
          <a:p>
            <a:r>
              <a:rPr lang="en-US" dirty="0"/>
              <a:t>Ahasuerus, </a:t>
            </a:r>
          </a:p>
          <a:p>
            <a:r>
              <a:rPr lang="en-US" dirty="0"/>
              <a:t>Hundred and twenty-seven provinces from India to Ethiopia, </a:t>
            </a:r>
          </a:p>
          <a:p>
            <a:r>
              <a:rPr lang="en-US" dirty="0"/>
              <a:t>In Susa, </a:t>
            </a:r>
          </a:p>
          <a:p>
            <a:r>
              <a:rPr lang="en-US" dirty="0"/>
              <a:t>In the third year of his reign, </a:t>
            </a:r>
          </a:p>
          <a:p>
            <a:r>
              <a:rPr lang="en-US" dirty="0"/>
              <a:t>He gave a banquet for all his officials and ministers. The army of Persia and Media and the nobles and governors of the provinces were present, </a:t>
            </a:r>
          </a:p>
          <a:p>
            <a:r>
              <a:rPr lang="en-US" dirty="0"/>
              <a:t>He displayed the great wealth of his kingdom and the splendor and pomp of his majesty for many days, </a:t>
            </a:r>
          </a:p>
          <a:p>
            <a:r>
              <a:rPr lang="en-US" dirty="0"/>
              <a:t>one hundred and eighty days in all.</a:t>
            </a:r>
          </a:p>
          <a:p>
            <a:r>
              <a:rPr lang="en-US" dirty="0"/>
              <a:t>A second banquet: for the people, taking 7 days, in the garden of the palace</a:t>
            </a:r>
          </a:p>
          <a:p>
            <a:r>
              <a:rPr lang="en-US" dirty="0"/>
              <a:t>Luxurious and extravagant decorations</a:t>
            </a:r>
          </a:p>
          <a:p>
            <a:r>
              <a:rPr lang="en-US" dirty="0"/>
              <a:t>A third banquet: Vashti for the women in the palace of the king.</a:t>
            </a:r>
          </a:p>
          <a:p>
            <a:r>
              <a:rPr lang="en-US" dirty="0"/>
              <a:t> </a:t>
            </a:r>
          </a:p>
        </p:txBody>
      </p:sp>
      <p:sp>
        <p:nvSpPr>
          <p:cNvPr id="23" name="Footer Placeholder 22">
            <a:extLst>
              <a:ext uri="{FF2B5EF4-FFF2-40B4-BE49-F238E27FC236}">
                <a16:creationId xmlns:a16="http://schemas.microsoft.com/office/drawing/2014/main" id="{6A552093-9B88-4BBA-917D-614543A5F110}"/>
              </a:ext>
            </a:extLst>
          </p:cNvPr>
          <p:cNvSpPr>
            <a:spLocks noGrp="1"/>
          </p:cNvSpPr>
          <p:nvPr>
            <p:ph type="ftr" sz="quarter" idx="11"/>
          </p:nvPr>
        </p:nvSpPr>
        <p:spPr>
          <a:xfrm>
            <a:off x="758952" y="6400800"/>
            <a:ext cx="6099048" cy="365125"/>
          </a:xfrm>
        </p:spPr>
        <p:txBody>
          <a:bodyPr/>
          <a:lstStyle/>
          <a:p>
            <a:r>
              <a:rPr lang="en-US" dirty="0"/>
              <a:t>3 Banquets for the God King</a:t>
            </a:r>
          </a:p>
        </p:txBody>
      </p:sp>
      <p:sp>
        <p:nvSpPr>
          <p:cNvPr id="22" name="Date Placeholder 21">
            <a:extLst>
              <a:ext uri="{FF2B5EF4-FFF2-40B4-BE49-F238E27FC236}">
                <a16:creationId xmlns:a16="http://schemas.microsoft.com/office/drawing/2014/main" id="{3F8004C7-0268-4B65-894B-CF74CE8528B7}"/>
              </a:ext>
            </a:extLst>
          </p:cNvPr>
          <p:cNvSpPr>
            <a:spLocks noGrp="1"/>
          </p:cNvSpPr>
          <p:nvPr>
            <p:ph type="dt" sz="half" idx="10"/>
          </p:nvPr>
        </p:nvSpPr>
        <p:spPr>
          <a:xfrm>
            <a:off x="8805672" y="6400800"/>
            <a:ext cx="1865376" cy="365125"/>
          </a:xfrm>
        </p:spPr>
        <p:txBody>
          <a:bodyPr/>
          <a:lstStyle/>
          <a:p>
            <a:r>
              <a:rPr lang="en-US" dirty="0"/>
              <a:t>Esther 1:1-9</a:t>
            </a:r>
          </a:p>
        </p:txBody>
      </p:sp>
      <p:sp>
        <p:nvSpPr>
          <p:cNvPr id="24" name="Slide Number Placeholder 23">
            <a:extLst>
              <a:ext uri="{FF2B5EF4-FFF2-40B4-BE49-F238E27FC236}">
                <a16:creationId xmlns:a16="http://schemas.microsoft.com/office/drawing/2014/main" id="{B583B8C6-95CF-4DD9-AFF1-3E252935F6C5}"/>
              </a:ext>
            </a:extLst>
          </p:cNvPr>
          <p:cNvSpPr>
            <a:spLocks noGrp="1"/>
          </p:cNvSpPr>
          <p:nvPr>
            <p:ph type="sldNum" sz="quarter" idx="12"/>
          </p:nvPr>
        </p:nvSpPr>
        <p:spPr>
          <a:xfrm>
            <a:off x="10899648" y="6400800"/>
            <a:ext cx="530352" cy="365125"/>
          </a:xfrm>
        </p:spPr>
        <p:txBody>
          <a:bodyPr/>
          <a:lstStyle/>
          <a:p>
            <a:fld id="{CB1E4CB7-CB13-4810-BF18-BE31AFC64F93}" type="slidenum">
              <a:rPr lang="en-US" smtClean="0"/>
              <a:pPr/>
              <a:t>2</a:t>
            </a:fld>
            <a:endParaRPr lang="en-US"/>
          </a:p>
        </p:txBody>
      </p:sp>
      <p:pic>
        <p:nvPicPr>
          <p:cNvPr id="11" name="Picture Placeholder 10" descr="A person wearing a crown&#10;&#10;Description automatically generated with medium confidence">
            <a:extLst>
              <a:ext uri="{FF2B5EF4-FFF2-40B4-BE49-F238E27FC236}">
                <a16:creationId xmlns:a16="http://schemas.microsoft.com/office/drawing/2014/main" id="{FB4412C4-7572-5F22-D439-D862F561E69A}"/>
              </a:ext>
            </a:extLst>
          </p:cNvPr>
          <p:cNvPicPr>
            <a:picLocks noGrp="1" noChangeAspect="1"/>
          </p:cNvPicPr>
          <p:nvPr>
            <p:ph type="pic" sz="quarter" idx="13"/>
          </p:nvPr>
        </p:nvPicPr>
        <p:blipFill>
          <a:blip r:embed="rId2"/>
          <a:srcRect l="21541" r="21541"/>
          <a:stretch>
            <a:fillRect/>
          </a:stretch>
        </p:blipFill>
        <p:spPr/>
      </p:pic>
      <p:pic>
        <p:nvPicPr>
          <p:cNvPr id="20" name="Picture Placeholder 19" descr="A person in a gold dress&#10;&#10;Description automatically generated with low confidence">
            <a:extLst>
              <a:ext uri="{FF2B5EF4-FFF2-40B4-BE49-F238E27FC236}">
                <a16:creationId xmlns:a16="http://schemas.microsoft.com/office/drawing/2014/main" id="{E4E456A2-C57C-0EE7-9237-E1EE8AF24BF2}"/>
              </a:ext>
            </a:extLst>
          </p:cNvPr>
          <p:cNvPicPr>
            <a:picLocks noGrp="1" noChangeAspect="1"/>
          </p:cNvPicPr>
          <p:nvPr>
            <p:ph type="pic" sz="quarter" idx="14"/>
          </p:nvPr>
        </p:nvPicPr>
        <p:blipFill>
          <a:blip r:embed="rId3"/>
          <a:srcRect t="2829" b="2829"/>
          <a:stretch>
            <a:fillRect/>
          </a:stretch>
        </p:blipFill>
        <p:spPr/>
      </p:pic>
      <p:pic>
        <p:nvPicPr>
          <p:cNvPr id="27" name="Picture Placeholder 26" descr="A painting of a person&#10;&#10;Description automatically generated with medium confidence">
            <a:extLst>
              <a:ext uri="{FF2B5EF4-FFF2-40B4-BE49-F238E27FC236}">
                <a16:creationId xmlns:a16="http://schemas.microsoft.com/office/drawing/2014/main" id="{DE009F05-1568-BF2B-A1C5-0F4DF7224F5B}"/>
              </a:ext>
            </a:extLst>
          </p:cNvPr>
          <p:cNvPicPr>
            <a:picLocks noGrp="1" noChangeAspect="1"/>
          </p:cNvPicPr>
          <p:nvPr>
            <p:ph type="pic" sz="quarter" idx="15"/>
          </p:nvPr>
        </p:nvPicPr>
        <p:blipFill>
          <a:blip r:embed="rId4"/>
          <a:srcRect t="25420" b="25420"/>
          <a:stretch>
            <a:fillRect/>
          </a:stretch>
        </p:blipFill>
        <p:spPr/>
      </p:pic>
    </p:spTree>
    <p:extLst>
      <p:ext uri="{BB962C8B-B14F-4D97-AF65-F5344CB8AC3E}">
        <p14:creationId xmlns:p14="http://schemas.microsoft.com/office/powerpoint/2010/main" val="3260502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93C99-3405-401F-845E-319BF90316CA}"/>
              </a:ext>
            </a:extLst>
          </p:cNvPr>
          <p:cNvSpPr>
            <a:spLocks noGrp="1"/>
          </p:cNvSpPr>
          <p:nvPr>
            <p:ph type="title"/>
          </p:nvPr>
        </p:nvSpPr>
        <p:spPr>
          <a:xfrm>
            <a:off x="5544152" y="883487"/>
            <a:ext cx="4565650" cy="1344613"/>
          </a:xfrm>
        </p:spPr>
        <p:txBody>
          <a:bodyPr/>
          <a:lstStyle/>
          <a:p>
            <a:r>
              <a:rPr lang="en-US" dirty="0"/>
              <a:t>Introduction</a:t>
            </a:r>
          </a:p>
        </p:txBody>
      </p:sp>
      <p:sp>
        <p:nvSpPr>
          <p:cNvPr id="3" name="Content Placeholder 2">
            <a:extLst>
              <a:ext uri="{FF2B5EF4-FFF2-40B4-BE49-F238E27FC236}">
                <a16:creationId xmlns:a16="http://schemas.microsoft.com/office/drawing/2014/main" id="{A073D1DB-1EA9-40AB-8379-2FFFEEA584FE}"/>
              </a:ext>
            </a:extLst>
          </p:cNvPr>
          <p:cNvSpPr>
            <a:spLocks noGrp="1"/>
          </p:cNvSpPr>
          <p:nvPr>
            <p:ph idx="1"/>
          </p:nvPr>
        </p:nvSpPr>
        <p:spPr>
          <a:xfrm>
            <a:off x="5544152" y="1674796"/>
            <a:ext cx="5885848" cy="4421205"/>
          </a:xfrm>
        </p:spPr>
        <p:txBody>
          <a:bodyPr>
            <a:normAutofit lnSpcReduction="10000"/>
          </a:bodyPr>
          <a:lstStyle/>
          <a:p>
            <a:r>
              <a:rPr lang="en-US" dirty="0"/>
              <a:t>The first nine verses of chapter one set the stage for the entire book. Three distinct banquets celebrate Xerxes great power and wealth. A central character of the story is introduced, and an anti-Persian bias is well-established, even before Esther and Mordecai appear on the scene. But almost from the beginning, the author points to the fact that this is a work of fiction and not history. </a:t>
            </a:r>
          </a:p>
          <a:p>
            <a:endParaRPr lang="en-US" dirty="0"/>
          </a:p>
        </p:txBody>
      </p:sp>
      <p:sp>
        <p:nvSpPr>
          <p:cNvPr id="14" name="Footer Placeholder 13">
            <a:extLst>
              <a:ext uri="{FF2B5EF4-FFF2-40B4-BE49-F238E27FC236}">
                <a16:creationId xmlns:a16="http://schemas.microsoft.com/office/drawing/2014/main" id="{E6F2DABA-211D-4B68-8BC7-AB9312B11CC7}"/>
              </a:ext>
            </a:extLst>
          </p:cNvPr>
          <p:cNvSpPr>
            <a:spLocks noGrp="1"/>
          </p:cNvSpPr>
          <p:nvPr>
            <p:ph type="ftr" sz="quarter" idx="11"/>
          </p:nvPr>
        </p:nvSpPr>
        <p:spPr>
          <a:xfrm>
            <a:off x="758952" y="6400800"/>
            <a:ext cx="6099048" cy="365125"/>
          </a:xfrm>
        </p:spPr>
        <p:txBody>
          <a:bodyPr/>
          <a:lstStyle/>
          <a:p>
            <a:r>
              <a:rPr lang="en-US" dirty="0"/>
              <a:t>Three banquets for the God King</a:t>
            </a:r>
          </a:p>
        </p:txBody>
      </p:sp>
      <p:sp>
        <p:nvSpPr>
          <p:cNvPr id="13" name="Date Placeholder 12">
            <a:extLst>
              <a:ext uri="{FF2B5EF4-FFF2-40B4-BE49-F238E27FC236}">
                <a16:creationId xmlns:a16="http://schemas.microsoft.com/office/drawing/2014/main" id="{46056F2E-FFB6-4169-9ECD-E267A69DC10F}"/>
              </a:ext>
            </a:extLst>
          </p:cNvPr>
          <p:cNvSpPr>
            <a:spLocks noGrp="1"/>
          </p:cNvSpPr>
          <p:nvPr>
            <p:ph type="dt" sz="half" idx="10"/>
          </p:nvPr>
        </p:nvSpPr>
        <p:spPr>
          <a:xfrm>
            <a:off x="8805672" y="6400800"/>
            <a:ext cx="1865376" cy="365125"/>
          </a:xfrm>
        </p:spPr>
        <p:txBody>
          <a:bodyPr/>
          <a:lstStyle/>
          <a:p>
            <a:r>
              <a:rPr lang="en-US" dirty="0"/>
              <a:t>Esther 1:1-9</a:t>
            </a:r>
          </a:p>
        </p:txBody>
      </p:sp>
      <p:sp>
        <p:nvSpPr>
          <p:cNvPr id="15" name="Slide Number Placeholder 14">
            <a:extLst>
              <a:ext uri="{FF2B5EF4-FFF2-40B4-BE49-F238E27FC236}">
                <a16:creationId xmlns:a16="http://schemas.microsoft.com/office/drawing/2014/main" id="{6EA7615A-2736-464C-81F6-BFD25DAD0E64}"/>
              </a:ext>
            </a:extLst>
          </p:cNvPr>
          <p:cNvSpPr>
            <a:spLocks noGrp="1"/>
          </p:cNvSpPr>
          <p:nvPr>
            <p:ph type="sldNum" sz="quarter" idx="12"/>
          </p:nvPr>
        </p:nvSpPr>
        <p:spPr>
          <a:xfrm>
            <a:off x="10899648" y="6400800"/>
            <a:ext cx="530352" cy="365125"/>
          </a:xfrm>
        </p:spPr>
        <p:txBody>
          <a:bodyPr/>
          <a:lstStyle/>
          <a:p>
            <a:fld id="{CB1E4CB7-CB13-4810-BF18-BE31AFC64F93}" type="slidenum">
              <a:rPr lang="en-US" smtClean="0"/>
              <a:pPr/>
              <a:t>3</a:t>
            </a:fld>
            <a:endParaRPr lang="en-US"/>
          </a:p>
        </p:txBody>
      </p:sp>
      <p:pic>
        <p:nvPicPr>
          <p:cNvPr id="8" name="Picture Placeholder 7" descr="A picture containing gear&#10;&#10;Description automatically generated">
            <a:extLst>
              <a:ext uri="{FF2B5EF4-FFF2-40B4-BE49-F238E27FC236}">
                <a16:creationId xmlns:a16="http://schemas.microsoft.com/office/drawing/2014/main" id="{F0ECC6B1-84F9-1CC0-E1AA-17F58E53F1FD}"/>
              </a:ext>
            </a:extLst>
          </p:cNvPr>
          <p:cNvPicPr>
            <a:picLocks noGrp="1" noChangeAspect="1"/>
          </p:cNvPicPr>
          <p:nvPr>
            <p:ph type="pic" sz="quarter" idx="14"/>
          </p:nvPr>
        </p:nvPicPr>
        <p:blipFill>
          <a:blip r:embed="rId2"/>
          <a:srcRect t="9791" b="9791"/>
          <a:stretch>
            <a:fillRect/>
          </a:stretch>
        </p:blipFill>
        <p:spPr/>
      </p:pic>
      <p:pic>
        <p:nvPicPr>
          <p:cNvPr id="16" name="Picture Placeholder 15" descr="A basket of food&#10;&#10;Description automatically generated with low confidence">
            <a:extLst>
              <a:ext uri="{FF2B5EF4-FFF2-40B4-BE49-F238E27FC236}">
                <a16:creationId xmlns:a16="http://schemas.microsoft.com/office/drawing/2014/main" id="{B351E312-6834-BC24-83C0-A39787AAA287}"/>
              </a:ext>
            </a:extLst>
          </p:cNvPr>
          <p:cNvPicPr>
            <a:picLocks noGrp="1" noChangeAspect="1"/>
          </p:cNvPicPr>
          <p:nvPr>
            <p:ph type="pic" sz="quarter" idx="13"/>
          </p:nvPr>
        </p:nvPicPr>
        <p:blipFill>
          <a:blip r:embed="rId3"/>
          <a:srcRect t="2556" b="2556"/>
          <a:stretch>
            <a:fillRect/>
          </a:stretch>
        </p:blipFill>
        <p:spPr/>
      </p:pic>
    </p:spTree>
    <p:extLst>
      <p:ext uri="{BB962C8B-B14F-4D97-AF65-F5344CB8AC3E}">
        <p14:creationId xmlns:p14="http://schemas.microsoft.com/office/powerpoint/2010/main" val="1559281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CF172-3947-42CE-B33F-43FB799FDB5E}"/>
              </a:ext>
            </a:extLst>
          </p:cNvPr>
          <p:cNvSpPr>
            <a:spLocks noGrp="1"/>
          </p:cNvSpPr>
          <p:nvPr>
            <p:ph type="title"/>
          </p:nvPr>
        </p:nvSpPr>
        <p:spPr>
          <a:xfrm>
            <a:off x="4787884" y="929460"/>
            <a:ext cx="5998059" cy="1344613"/>
          </a:xfrm>
        </p:spPr>
        <p:txBody>
          <a:bodyPr/>
          <a:lstStyle/>
          <a:p>
            <a:r>
              <a:rPr lang="en-US" sz="3600" dirty="0"/>
              <a:t>Ahasuerus = Xerxes</a:t>
            </a:r>
          </a:p>
        </p:txBody>
      </p:sp>
      <p:sp>
        <p:nvSpPr>
          <p:cNvPr id="23" name="Footer Placeholder 22">
            <a:extLst>
              <a:ext uri="{FF2B5EF4-FFF2-40B4-BE49-F238E27FC236}">
                <a16:creationId xmlns:a16="http://schemas.microsoft.com/office/drawing/2014/main" id="{6A552093-9B88-4BBA-917D-614543A5F110}"/>
              </a:ext>
            </a:extLst>
          </p:cNvPr>
          <p:cNvSpPr>
            <a:spLocks noGrp="1"/>
          </p:cNvSpPr>
          <p:nvPr>
            <p:ph type="ftr" sz="quarter" idx="11"/>
          </p:nvPr>
        </p:nvSpPr>
        <p:spPr>
          <a:xfrm>
            <a:off x="758952" y="6400800"/>
            <a:ext cx="6099048" cy="365125"/>
          </a:xfrm>
        </p:spPr>
        <p:txBody>
          <a:bodyPr/>
          <a:lstStyle/>
          <a:p>
            <a:r>
              <a:rPr lang="en-US" dirty="0"/>
              <a:t>Three banquets for the God King</a:t>
            </a:r>
          </a:p>
        </p:txBody>
      </p:sp>
      <p:sp>
        <p:nvSpPr>
          <p:cNvPr id="22" name="Date Placeholder 21">
            <a:extLst>
              <a:ext uri="{FF2B5EF4-FFF2-40B4-BE49-F238E27FC236}">
                <a16:creationId xmlns:a16="http://schemas.microsoft.com/office/drawing/2014/main" id="{3F8004C7-0268-4B65-894B-CF74CE8528B7}"/>
              </a:ext>
            </a:extLst>
          </p:cNvPr>
          <p:cNvSpPr>
            <a:spLocks noGrp="1"/>
          </p:cNvSpPr>
          <p:nvPr>
            <p:ph type="dt" sz="half" idx="10"/>
          </p:nvPr>
        </p:nvSpPr>
        <p:spPr>
          <a:xfrm>
            <a:off x="8805672" y="6400800"/>
            <a:ext cx="1865376" cy="365125"/>
          </a:xfrm>
        </p:spPr>
        <p:txBody>
          <a:bodyPr/>
          <a:lstStyle/>
          <a:p>
            <a:r>
              <a:rPr lang="en-US" dirty="0"/>
              <a:t>Esther 1:1-9</a:t>
            </a:r>
          </a:p>
        </p:txBody>
      </p:sp>
      <p:sp>
        <p:nvSpPr>
          <p:cNvPr id="24" name="Slide Number Placeholder 23">
            <a:extLst>
              <a:ext uri="{FF2B5EF4-FFF2-40B4-BE49-F238E27FC236}">
                <a16:creationId xmlns:a16="http://schemas.microsoft.com/office/drawing/2014/main" id="{B583B8C6-95CF-4DD9-AFF1-3E252935F6C5}"/>
              </a:ext>
            </a:extLst>
          </p:cNvPr>
          <p:cNvSpPr>
            <a:spLocks noGrp="1"/>
          </p:cNvSpPr>
          <p:nvPr>
            <p:ph type="sldNum" sz="quarter" idx="12"/>
          </p:nvPr>
        </p:nvSpPr>
        <p:spPr>
          <a:xfrm>
            <a:off x="10899648" y="6400800"/>
            <a:ext cx="530352" cy="365125"/>
          </a:xfrm>
        </p:spPr>
        <p:txBody>
          <a:bodyPr/>
          <a:lstStyle/>
          <a:p>
            <a:fld id="{CB1E4CB7-CB13-4810-BF18-BE31AFC64F93}" type="slidenum">
              <a:rPr lang="en-US" smtClean="0"/>
              <a:pPr/>
              <a:t>4</a:t>
            </a:fld>
            <a:endParaRPr lang="en-US"/>
          </a:p>
        </p:txBody>
      </p:sp>
      <p:sp>
        <p:nvSpPr>
          <p:cNvPr id="5" name="Content Placeholder 4">
            <a:extLst>
              <a:ext uri="{FF2B5EF4-FFF2-40B4-BE49-F238E27FC236}">
                <a16:creationId xmlns:a16="http://schemas.microsoft.com/office/drawing/2014/main" id="{450FB191-9692-FBA6-EA7E-6C7536FBEBC7}"/>
              </a:ext>
            </a:extLst>
          </p:cNvPr>
          <p:cNvSpPr>
            <a:spLocks noGrp="1"/>
          </p:cNvSpPr>
          <p:nvPr>
            <p:ph idx="1"/>
          </p:nvPr>
        </p:nvSpPr>
        <p:spPr>
          <a:xfrm>
            <a:off x="4787884" y="1715079"/>
            <a:ext cx="6827772" cy="4513692"/>
          </a:xfrm>
        </p:spPr>
        <p:txBody>
          <a:bodyPr>
            <a:normAutofit fontScale="70000" lnSpcReduction="20000"/>
          </a:bodyPr>
          <a:lstStyle/>
          <a:p>
            <a:r>
              <a:rPr lang="en-US" dirty="0"/>
              <a:t>There is no Ahasuerus in Persia, but readers would have known who it was. Experts disagree, but “Linguistic and historical evidence indicate that Xerxes… is meant.” (NIB.)  Xerxes the Great, was the fourth King of Kings of the Iranian Achaemenid Empire, ruling from 486 to 465 BC. He was the son and successor of Darius the Great (r. 522–486 BC) and his mother was </a:t>
            </a:r>
            <a:r>
              <a:rPr lang="en-US" dirty="0" err="1"/>
              <a:t>Atossa</a:t>
            </a:r>
            <a:r>
              <a:rPr lang="en-US" dirty="0"/>
              <a:t>, a daughter of Cyrus the Great (r. 550–530 BC), the founder of the Achaemenid empire. (WP)</a:t>
            </a:r>
          </a:p>
          <a:p>
            <a:r>
              <a:rPr lang="en-US" dirty="0"/>
              <a:t>Like his father, he ruled the empire at its territorial apex. He ruled from 486 BC until his assassination in 465 BC at the hands of </a:t>
            </a:r>
            <a:r>
              <a:rPr lang="en-US" dirty="0" err="1"/>
              <a:t>Artabanus</a:t>
            </a:r>
            <a:r>
              <a:rPr lang="en-US" dirty="0"/>
              <a:t>, the commander of the royal bodyguard.</a:t>
            </a:r>
          </a:p>
          <a:p>
            <a:r>
              <a:rPr lang="en-US" dirty="0"/>
              <a:t>Xerxes I is notable in Western history for his invasion of Greece in 480 BC. </a:t>
            </a:r>
          </a:p>
          <a:p>
            <a:r>
              <a:rPr lang="en-US" dirty="0"/>
              <a:t>Calles “King of Kings, the God King, Xerxes the Great” he was known for his building campaigns throughout the empire and especially in Susa.</a:t>
            </a:r>
          </a:p>
          <a:p>
            <a:endParaRPr lang="en-US" dirty="0"/>
          </a:p>
        </p:txBody>
      </p:sp>
      <p:pic>
        <p:nvPicPr>
          <p:cNvPr id="14" name="Picture Placeholder 13" descr="A picture containing building, old, stone&#10;&#10;Description automatically generated">
            <a:extLst>
              <a:ext uri="{FF2B5EF4-FFF2-40B4-BE49-F238E27FC236}">
                <a16:creationId xmlns:a16="http://schemas.microsoft.com/office/drawing/2014/main" id="{10A9992D-BC6F-82BD-A27B-EFA23095DC91}"/>
              </a:ext>
            </a:extLst>
          </p:cNvPr>
          <p:cNvPicPr>
            <a:picLocks noGrp="1" noChangeAspect="1"/>
          </p:cNvPicPr>
          <p:nvPr>
            <p:ph type="pic" sz="quarter" idx="14"/>
          </p:nvPr>
        </p:nvPicPr>
        <p:blipFill>
          <a:blip r:embed="rId2"/>
          <a:srcRect t="10977" b="10977"/>
          <a:stretch>
            <a:fillRect/>
          </a:stretch>
        </p:blipFill>
        <p:spPr/>
      </p:pic>
      <p:pic>
        <p:nvPicPr>
          <p:cNvPr id="18" name="Picture Placeholder 17" descr="Logo&#10;&#10;Description automatically generated">
            <a:extLst>
              <a:ext uri="{FF2B5EF4-FFF2-40B4-BE49-F238E27FC236}">
                <a16:creationId xmlns:a16="http://schemas.microsoft.com/office/drawing/2014/main" id="{1473DD3B-DAB5-7910-14B9-87B49A17F40D}"/>
              </a:ext>
            </a:extLst>
          </p:cNvPr>
          <p:cNvPicPr>
            <a:picLocks noGrp="1" noChangeAspect="1"/>
          </p:cNvPicPr>
          <p:nvPr>
            <p:ph type="pic" sz="quarter" idx="13"/>
          </p:nvPr>
        </p:nvPicPr>
        <p:blipFill>
          <a:blip r:embed="rId3"/>
          <a:srcRect l="7573" r="7573"/>
          <a:stretch>
            <a:fillRect/>
          </a:stretch>
        </p:blipFill>
        <p:spPr/>
      </p:pic>
      <p:sp>
        <p:nvSpPr>
          <p:cNvPr id="33" name="TextBox 32">
            <a:extLst>
              <a:ext uri="{FF2B5EF4-FFF2-40B4-BE49-F238E27FC236}">
                <a16:creationId xmlns:a16="http://schemas.microsoft.com/office/drawing/2014/main" id="{CA806DA4-B8C5-8248-AC2F-966FE62E4920}"/>
              </a:ext>
            </a:extLst>
          </p:cNvPr>
          <p:cNvSpPr txBox="1"/>
          <p:nvPr/>
        </p:nvSpPr>
        <p:spPr>
          <a:xfrm>
            <a:off x="758952" y="3971925"/>
            <a:ext cx="3904488" cy="2031325"/>
          </a:xfrm>
          <a:prstGeom prst="rect">
            <a:avLst/>
          </a:prstGeom>
          <a:noFill/>
        </p:spPr>
        <p:txBody>
          <a:bodyPr wrap="square" rtlCol="0">
            <a:spAutoFit/>
          </a:bodyPr>
          <a:lstStyle/>
          <a:p>
            <a:r>
              <a:rPr lang="en-US" dirty="0"/>
              <a:t>Cyrus the Great (550-530 BCE)</a:t>
            </a:r>
          </a:p>
          <a:p>
            <a:r>
              <a:rPr lang="en-US" dirty="0"/>
              <a:t>Cambyses </a:t>
            </a:r>
          </a:p>
          <a:p>
            <a:r>
              <a:rPr lang="en-US" dirty="0"/>
              <a:t>Darius I (522-486 BCE)</a:t>
            </a:r>
          </a:p>
          <a:p>
            <a:r>
              <a:rPr lang="en-US" dirty="0"/>
              <a:t>Xerxes (486-465 BCE)</a:t>
            </a:r>
          </a:p>
          <a:p>
            <a:r>
              <a:rPr lang="en-US" dirty="0"/>
              <a:t>Artaxerxes I</a:t>
            </a:r>
          </a:p>
          <a:p>
            <a:r>
              <a:rPr lang="en-US" dirty="0"/>
              <a:t>Darius II</a:t>
            </a:r>
          </a:p>
          <a:p>
            <a:r>
              <a:rPr lang="en-US" dirty="0"/>
              <a:t>Artaxerxes II</a:t>
            </a:r>
          </a:p>
        </p:txBody>
      </p:sp>
    </p:spTree>
    <p:extLst>
      <p:ext uri="{BB962C8B-B14F-4D97-AF65-F5344CB8AC3E}">
        <p14:creationId xmlns:p14="http://schemas.microsoft.com/office/powerpoint/2010/main" val="537102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25EA5-DA2A-4F5D-9C8A-A8DD11EE97C3}"/>
              </a:ext>
            </a:extLst>
          </p:cNvPr>
          <p:cNvSpPr>
            <a:spLocks noGrp="1"/>
          </p:cNvSpPr>
          <p:nvPr>
            <p:ph type="ctrTitle"/>
          </p:nvPr>
        </p:nvSpPr>
        <p:spPr>
          <a:xfrm>
            <a:off x="857250" y="780305"/>
            <a:ext cx="10195477" cy="696070"/>
          </a:xfrm>
        </p:spPr>
        <p:txBody>
          <a:bodyPr>
            <a:normAutofit fontScale="90000"/>
          </a:bodyPr>
          <a:lstStyle/>
          <a:p>
            <a:r>
              <a:rPr lang="en-US" sz="3100" dirty="0"/>
              <a:t>Hundred and twenty-seven provinces from India to Ethiopia</a:t>
            </a:r>
            <a:r>
              <a:rPr lang="en-US" dirty="0"/>
              <a:t>, </a:t>
            </a:r>
          </a:p>
        </p:txBody>
      </p:sp>
      <p:sp>
        <p:nvSpPr>
          <p:cNvPr id="3" name="Subtitle 2">
            <a:extLst>
              <a:ext uri="{FF2B5EF4-FFF2-40B4-BE49-F238E27FC236}">
                <a16:creationId xmlns:a16="http://schemas.microsoft.com/office/drawing/2014/main" id="{67CF293A-C923-4F3F-AE8F-23F74E3B00C9}"/>
              </a:ext>
            </a:extLst>
          </p:cNvPr>
          <p:cNvSpPr>
            <a:spLocks noGrp="1"/>
          </p:cNvSpPr>
          <p:nvPr>
            <p:ph type="subTitle" idx="1"/>
          </p:nvPr>
        </p:nvSpPr>
        <p:spPr>
          <a:xfrm>
            <a:off x="5144494" y="2957885"/>
            <a:ext cx="6146358" cy="2957885"/>
          </a:xfrm>
        </p:spPr>
        <p:txBody>
          <a:bodyPr/>
          <a:lstStyle/>
          <a:p>
            <a:r>
              <a:rPr lang="en-US" dirty="0"/>
              <a:t> </a:t>
            </a:r>
          </a:p>
        </p:txBody>
      </p:sp>
      <p:sp>
        <p:nvSpPr>
          <p:cNvPr id="12" name="Footer Placeholder 11">
            <a:extLst>
              <a:ext uri="{FF2B5EF4-FFF2-40B4-BE49-F238E27FC236}">
                <a16:creationId xmlns:a16="http://schemas.microsoft.com/office/drawing/2014/main" id="{7A208888-C00D-4C50-A30C-E6FCAB5FA59A}"/>
              </a:ext>
            </a:extLst>
          </p:cNvPr>
          <p:cNvSpPr>
            <a:spLocks noGrp="1"/>
          </p:cNvSpPr>
          <p:nvPr>
            <p:ph type="ftr" sz="quarter" idx="11"/>
          </p:nvPr>
        </p:nvSpPr>
        <p:spPr>
          <a:xfrm>
            <a:off x="758952" y="6400800"/>
            <a:ext cx="6099048" cy="365125"/>
          </a:xfrm>
        </p:spPr>
        <p:txBody>
          <a:bodyPr/>
          <a:lstStyle/>
          <a:p>
            <a:r>
              <a:rPr lang="en-US"/>
              <a:t>Sample footer text</a:t>
            </a:r>
          </a:p>
        </p:txBody>
      </p:sp>
      <p:sp>
        <p:nvSpPr>
          <p:cNvPr id="11" name="Date Placeholder 10">
            <a:extLst>
              <a:ext uri="{FF2B5EF4-FFF2-40B4-BE49-F238E27FC236}">
                <a16:creationId xmlns:a16="http://schemas.microsoft.com/office/drawing/2014/main" id="{4104F275-9E95-47DD-859C-DF128F4F68E4}"/>
              </a:ext>
            </a:extLst>
          </p:cNvPr>
          <p:cNvSpPr>
            <a:spLocks noGrp="1"/>
          </p:cNvSpPr>
          <p:nvPr>
            <p:ph type="dt" sz="half" idx="10"/>
          </p:nvPr>
        </p:nvSpPr>
        <p:spPr>
          <a:xfrm>
            <a:off x="8805672" y="6400800"/>
            <a:ext cx="1865376" cy="365125"/>
          </a:xfrm>
        </p:spPr>
        <p:txBody>
          <a:bodyPr/>
          <a:lstStyle/>
          <a:p>
            <a:r>
              <a:rPr lang="en-US"/>
              <a:t>3/1/20XX</a:t>
            </a:r>
          </a:p>
        </p:txBody>
      </p:sp>
      <p:sp>
        <p:nvSpPr>
          <p:cNvPr id="13" name="Slide Number Placeholder 12">
            <a:extLst>
              <a:ext uri="{FF2B5EF4-FFF2-40B4-BE49-F238E27FC236}">
                <a16:creationId xmlns:a16="http://schemas.microsoft.com/office/drawing/2014/main" id="{48AF2CAF-4D8D-43C4-8EC0-040A1E489120}"/>
              </a:ext>
            </a:extLst>
          </p:cNvPr>
          <p:cNvSpPr>
            <a:spLocks noGrp="1"/>
          </p:cNvSpPr>
          <p:nvPr>
            <p:ph type="sldNum" sz="quarter" idx="12"/>
          </p:nvPr>
        </p:nvSpPr>
        <p:spPr>
          <a:xfrm>
            <a:off x="10899648" y="6400800"/>
            <a:ext cx="530352" cy="365125"/>
          </a:xfrm>
        </p:spPr>
        <p:txBody>
          <a:bodyPr/>
          <a:lstStyle/>
          <a:p>
            <a:fld id="{CB1E4CB7-CB13-4810-BF18-BE31AFC64F93}" type="slidenum">
              <a:rPr lang="en-US" smtClean="0"/>
              <a:pPr/>
              <a:t>5</a:t>
            </a:fld>
            <a:endParaRPr lang="en-US"/>
          </a:p>
        </p:txBody>
      </p:sp>
      <p:pic>
        <p:nvPicPr>
          <p:cNvPr id="10" name="Picture Placeholder 9" descr="Map&#10;&#10;Description automatically generated">
            <a:extLst>
              <a:ext uri="{FF2B5EF4-FFF2-40B4-BE49-F238E27FC236}">
                <a16:creationId xmlns:a16="http://schemas.microsoft.com/office/drawing/2014/main" id="{D74A38DE-951E-97A7-20E5-E212614DEF4C}"/>
              </a:ext>
            </a:extLst>
          </p:cNvPr>
          <p:cNvPicPr>
            <a:picLocks noGrp="1" noChangeAspect="1"/>
          </p:cNvPicPr>
          <p:nvPr>
            <p:ph type="pic" sz="quarter" idx="13"/>
          </p:nvPr>
        </p:nvPicPr>
        <p:blipFill>
          <a:blip r:embed="rId2"/>
          <a:srcRect t="4278" b="4278"/>
          <a:stretch>
            <a:fillRect/>
          </a:stretch>
        </p:blipFill>
        <p:spPr>
          <a:xfrm>
            <a:off x="793474" y="1476375"/>
            <a:ext cx="10605052" cy="5114493"/>
          </a:xfrm>
        </p:spPr>
      </p:pic>
    </p:spTree>
    <p:extLst>
      <p:ext uri="{BB962C8B-B14F-4D97-AF65-F5344CB8AC3E}">
        <p14:creationId xmlns:p14="http://schemas.microsoft.com/office/powerpoint/2010/main" val="1240846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Image of a slice of lemon in some water">
            <a:extLst>
              <a:ext uri="{FF2B5EF4-FFF2-40B4-BE49-F238E27FC236}">
                <a16:creationId xmlns:a16="http://schemas.microsoft.com/office/drawing/2014/main" id="{0E7FD06F-FD7E-4F39-B40E-790316D5A615}"/>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746760" y="756284"/>
            <a:ext cx="10698480" cy="5349240"/>
          </a:xfrm>
        </p:spPr>
      </p:pic>
      <p:sp>
        <p:nvSpPr>
          <p:cNvPr id="9" name="Title 8">
            <a:extLst>
              <a:ext uri="{FF2B5EF4-FFF2-40B4-BE49-F238E27FC236}">
                <a16:creationId xmlns:a16="http://schemas.microsoft.com/office/drawing/2014/main" id="{AF764D8E-8D44-4B0E-A17E-DF05833AC7B7}"/>
              </a:ext>
            </a:extLst>
          </p:cNvPr>
          <p:cNvSpPr>
            <a:spLocks noGrp="1"/>
          </p:cNvSpPr>
          <p:nvPr>
            <p:ph type="ctrTitle"/>
          </p:nvPr>
        </p:nvSpPr>
        <p:spPr>
          <a:xfrm>
            <a:off x="9494255" y="1255512"/>
            <a:ext cx="4029721" cy="860728"/>
          </a:xfrm>
        </p:spPr>
        <p:txBody>
          <a:bodyPr anchor="b" anchorCtr="0">
            <a:normAutofit fontScale="90000"/>
          </a:bodyPr>
          <a:lstStyle/>
          <a:p>
            <a:r>
              <a:rPr lang="en-US" dirty="0"/>
              <a:t> </a:t>
            </a:r>
          </a:p>
        </p:txBody>
      </p:sp>
      <p:sp>
        <p:nvSpPr>
          <p:cNvPr id="11" name="Subtitle 10">
            <a:extLst>
              <a:ext uri="{FF2B5EF4-FFF2-40B4-BE49-F238E27FC236}">
                <a16:creationId xmlns:a16="http://schemas.microsoft.com/office/drawing/2014/main" id="{8CECFDD0-AD9E-4CB3-A606-F8B5DB779E4D}"/>
              </a:ext>
            </a:extLst>
          </p:cNvPr>
          <p:cNvSpPr>
            <a:spLocks noGrp="1"/>
          </p:cNvSpPr>
          <p:nvPr>
            <p:ph type="subTitle" idx="1"/>
          </p:nvPr>
        </p:nvSpPr>
        <p:spPr>
          <a:xfrm>
            <a:off x="1001863" y="933450"/>
            <a:ext cx="10170961" cy="5162550"/>
          </a:xfrm>
        </p:spPr>
        <p:txBody>
          <a:bodyPr/>
          <a:lstStyle/>
          <a:p>
            <a:endParaRPr lang="en-US" dirty="0"/>
          </a:p>
        </p:txBody>
      </p:sp>
      <p:pic>
        <p:nvPicPr>
          <p:cNvPr id="2" name="Online Media 1" title="300 (2006) - Divine Power Scene (4/5) | Movieclips">
            <a:hlinkClick r:id="" action="ppaction://media"/>
            <a:extLst>
              <a:ext uri="{FF2B5EF4-FFF2-40B4-BE49-F238E27FC236}">
                <a16:creationId xmlns:a16="http://schemas.microsoft.com/office/drawing/2014/main" id="{660AE016-805E-114C-B9D2-A1A1E079F0C8}"/>
              </a:ext>
            </a:extLst>
          </p:cNvPr>
          <p:cNvPicPr>
            <a:picLocks noRot="1" noChangeAspect="1"/>
          </p:cNvPicPr>
          <p:nvPr>
            <a:videoFile r:link="rId1"/>
          </p:nvPr>
        </p:nvPicPr>
        <p:blipFill>
          <a:blip r:embed="rId5"/>
          <a:stretch>
            <a:fillRect/>
          </a:stretch>
        </p:blipFill>
        <p:spPr>
          <a:xfrm>
            <a:off x="1019176" y="933450"/>
            <a:ext cx="10153648" cy="5162550"/>
          </a:xfrm>
          <a:prstGeom prst="rect">
            <a:avLst/>
          </a:prstGeom>
        </p:spPr>
      </p:pic>
    </p:spTree>
    <p:extLst>
      <p:ext uri="{BB962C8B-B14F-4D97-AF65-F5344CB8AC3E}">
        <p14:creationId xmlns:p14="http://schemas.microsoft.com/office/powerpoint/2010/main" val="3766475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CF172-3947-42CE-B33F-43FB799FDB5E}"/>
              </a:ext>
            </a:extLst>
          </p:cNvPr>
          <p:cNvSpPr>
            <a:spLocks noGrp="1"/>
          </p:cNvSpPr>
          <p:nvPr>
            <p:ph type="title"/>
          </p:nvPr>
        </p:nvSpPr>
        <p:spPr>
          <a:xfrm>
            <a:off x="4732225" y="1082071"/>
            <a:ext cx="7329904" cy="1344613"/>
          </a:xfrm>
        </p:spPr>
        <p:txBody>
          <a:bodyPr/>
          <a:lstStyle/>
          <a:p>
            <a:r>
              <a:rPr lang="en-US" sz="2400" dirty="0"/>
              <a:t>He gave a banquet for all his officials and ministers. The army of Persia and Media and the nobles and governors of the provinces were present</a:t>
            </a:r>
          </a:p>
        </p:txBody>
      </p:sp>
      <p:sp>
        <p:nvSpPr>
          <p:cNvPr id="23" name="Footer Placeholder 22">
            <a:extLst>
              <a:ext uri="{FF2B5EF4-FFF2-40B4-BE49-F238E27FC236}">
                <a16:creationId xmlns:a16="http://schemas.microsoft.com/office/drawing/2014/main" id="{6A552093-9B88-4BBA-917D-614543A5F110}"/>
              </a:ext>
            </a:extLst>
          </p:cNvPr>
          <p:cNvSpPr>
            <a:spLocks noGrp="1"/>
          </p:cNvSpPr>
          <p:nvPr>
            <p:ph type="ftr" sz="quarter" idx="11"/>
          </p:nvPr>
        </p:nvSpPr>
        <p:spPr>
          <a:xfrm>
            <a:off x="758952" y="6400800"/>
            <a:ext cx="6099048" cy="365125"/>
          </a:xfrm>
        </p:spPr>
        <p:txBody>
          <a:bodyPr/>
          <a:lstStyle/>
          <a:p>
            <a:r>
              <a:rPr lang="en-US" dirty="0"/>
              <a:t>Sample footer text</a:t>
            </a:r>
          </a:p>
        </p:txBody>
      </p:sp>
      <p:sp>
        <p:nvSpPr>
          <p:cNvPr id="22" name="Date Placeholder 21">
            <a:extLst>
              <a:ext uri="{FF2B5EF4-FFF2-40B4-BE49-F238E27FC236}">
                <a16:creationId xmlns:a16="http://schemas.microsoft.com/office/drawing/2014/main" id="{3F8004C7-0268-4B65-894B-CF74CE8528B7}"/>
              </a:ext>
            </a:extLst>
          </p:cNvPr>
          <p:cNvSpPr>
            <a:spLocks noGrp="1"/>
          </p:cNvSpPr>
          <p:nvPr>
            <p:ph type="dt" sz="half" idx="10"/>
          </p:nvPr>
        </p:nvSpPr>
        <p:spPr>
          <a:xfrm>
            <a:off x="8805672" y="6400800"/>
            <a:ext cx="1865376" cy="365125"/>
          </a:xfrm>
        </p:spPr>
        <p:txBody>
          <a:bodyPr/>
          <a:lstStyle/>
          <a:p>
            <a:r>
              <a:rPr lang="en-US" dirty="0"/>
              <a:t>Esther</a:t>
            </a:r>
          </a:p>
        </p:txBody>
      </p:sp>
      <p:sp>
        <p:nvSpPr>
          <p:cNvPr id="24" name="Slide Number Placeholder 23">
            <a:extLst>
              <a:ext uri="{FF2B5EF4-FFF2-40B4-BE49-F238E27FC236}">
                <a16:creationId xmlns:a16="http://schemas.microsoft.com/office/drawing/2014/main" id="{B583B8C6-95CF-4DD9-AFF1-3E252935F6C5}"/>
              </a:ext>
            </a:extLst>
          </p:cNvPr>
          <p:cNvSpPr>
            <a:spLocks noGrp="1"/>
          </p:cNvSpPr>
          <p:nvPr>
            <p:ph type="sldNum" sz="quarter" idx="12"/>
          </p:nvPr>
        </p:nvSpPr>
        <p:spPr>
          <a:xfrm>
            <a:off x="10899648" y="6400800"/>
            <a:ext cx="530352" cy="365125"/>
          </a:xfrm>
        </p:spPr>
        <p:txBody>
          <a:bodyPr/>
          <a:lstStyle/>
          <a:p>
            <a:fld id="{CB1E4CB7-CB13-4810-BF18-BE31AFC64F93}" type="slidenum">
              <a:rPr lang="en-US" smtClean="0"/>
              <a:pPr/>
              <a:t>7</a:t>
            </a:fld>
            <a:endParaRPr lang="en-US"/>
          </a:p>
        </p:txBody>
      </p:sp>
      <p:sp>
        <p:nvSpPr>
          <p:cNvPr id="5" name="Content Placeholder 4">
            <a:extLst>
              <a:ext uri="{FF2B5EF4-FFF2-40B4-BE49-F238E27FC236}">
                <a16:creationId xmlns:a16="http://schemas.microsoft.com/office/drawing/2014/main" id="{450FB191-9692-FBA6-EA7E-6C7536FBEBC7}"/>
              </a:ext>
            </a:extLst>
          </p:cNvPr>
          <p:cNvSpPr>
            <a:spLocks noGrp="1"/>
          </p:cNvSpPr>
          <p:nvPr>
            <p:ph idx="1"/>
          </p:nvPr>
        </p:nvSpPr>
        <p:spPr>
          <a:xfrm>
            <a:off x="4804985" y="2426684"/>
            <a:ext cx="7066311" cy="3631020"/>
          </a:xfrm>
        </p:spPr>
        <p:txBody>
          <a:bodyPr>
            <a:normAutofit fontScale="85000" lnSpcReduction="10000"/>
          </a:bodyPr>
          <a:lstStyle/>
          <a:p>
            <a:pPr marL="514350" indent="-514350">
              <a:buAutoNum type="arabicPeriod"/>
            </a:pPr>
            <a:r>
              <a:rPr lang="en-US" dirty="0"/>
              <a:t>This first banquet is a prologue to the entire story. It sets the tone: Luxury, bureaucracy, excess.</a:t>
            </a:r>
          </a:p>
          <a:p>
            <a:pPr marL="514350" indent="-514350">
              <a:buAutoNum type="arabicPeriod"/>
            </a:pPr>
            <a:r>
              <a:rPr lang="en-US" dirty="0"/>
              <a:t>The Persian court is decently lavish and mired in protocol. </a:t>
            </a:r>
          </a:p>
          <a:p>
            <a:pPr marL="514350" indent="-514350">
              <a:buAutoNum type="arabicPeriod"/>
            </a:pPr>
            <a:r>
              <a:rPr lang="en-US" dirty="0"/>
              <a:t>King Ahasuerus is all powerful and totally inept.</a:t>
            </a:r>
          </a:p>
          <a:p>
            <a:pPr marL="514350" indent="-514350">
              <a:buAutoNum type="arabicPeriod"/>
            </a:pPr>
            <a:r>
              <a:rPr lang="en-US" dirty="0"/>
              <a:t>This Ahasuerus bears no resemblance to the original Xerxes, but it is a fictional character, a comic figurehead concerned with the trappings of power but exercising little of his own. (JSB)</a:t>
            </a:r>
          </a:p>
        </p:txBody>
      </p:sp>
      <p:pic>
        <p:nvPicPr>
          <p:cNvPr id="11" name="Picture Placeholder 10" descr="A person holding a bottle and a glass of wine&#10;&#10;Description automatically generated with low confidence">
            <a:extLst>
              <a:ext uri="{FF2B5EF4-FFF2-40B4-BE49-F238E27FC236}">
                <a16:creationId xmlns:a16="http://schemas.microsoft.com/office/drawing/2014/main" id="{E30E0CB9-E5EE-ABAC-8640-ECD7BD8200AA}"/>
              </a:ext>
            </a:extLst>
          </p:cNvPr>
          <p:cNvPicPr>
            <a:picLocks noGrp="1" noChangeAspect="1"/>
          </p:cNvPicPr>
          <p:nvPr>
            <p:ph type="pic" sz="quarter" idx="15"/>
          </p:nvPr>
        </p:nvPicPr>
        <p:blipFill>
          <a:blip r:embed="rId2"/>
          <a:srcRect t="10034" b="10034"/>
          <a:stretch>
            <a:fillRect/>
          </a:stretch>
        </p:blipFill>
        <p:spPr/>
      </p:pic>
      <p:pic>
        <p:nvPicPr>
          <p:cNvPr id="16" name="Picture Placeholder 15" descr="A table full of food&#10;&#10;Description automatically generated with medium confidence">
            <a:extLst>
              <a:ext uri="{FF2B5EF4-FFF2-40B4-BE49-F238E27FC236}">
                <a16:creationId xmlns:a16="http://schemas.microsoft.com/office/drawing/2014/main" id="{16004440-F247-BACA-7AA1-43273F3F925A}"/>
              </a:ext>
            </a:extLst>
          </p:cNvPr>
          <p:cNvPicPr>
            <a:picLocks noGrp="1" noChangeAspect="1"/>
          </p:cNvPicPr>
          <p:nvPr>
            <p:ph type="pic" sz="quarter" idx="13"/>
          </p:nvPr>
        </p:nvPicPr>
        <p:blipFill>
          <a:blip r:embed="rId3"/>
          <a:srcRect l="18179" r="18179"/>
          <a:stretch>
            <a:fillRect/>
          </a:stretch>
        </p:blipFill>
        <p:spPr/>
      </p:pic>
      <p:pic>
        <p:nvPicPr>
          <p:cNvPr id="31" name="Picture Placeholder 30" descr="A picture containing vessel, barrel, cup, indoor&#10;&#10;Description automatically generated">
            <a:extLst>
              <a:ext uri="{FF2B5EF4-FFF2-40B4-BE49-F238E27FC236}">
                <a16:creationId xmlns:a16="http://schemas.microsoft.com/office/drawing/2014/main" id="{ACB31A72-6365-CAEB-DA44-CA1B2CF1A32E}"/>
              </a:ext>
            </a:extLst>
          </p:cNvPr>
          <p:cNvPicPr>
            <a:picLocks noGrp="1" noChangeAspect="1"/>
          </p:cNvPicPr>
          <p:nvPr>
            <p:ph type="pic" sz="quarter" idx="14"/>
          </p:nvPr>
        </p:nvPicPr>
        <p:blipFill>
          <a:blip r:embed="rId4"/>
          <a:srcRect l="26156" r="26156"/>
          <a:stretch>
            <a:fillRect/>
          </a:stretch>
        </p:blipFill>
        <p:spPr/>
      </p:pic>
    </p:spTree>
    <p:extLst>
      <p:ext uri="{BB962C8B-B14F-4D97-AF65-F5344CB8AC3E}">
        <p14:creationId xmlns:p14="http://schemas.microsoft.com/office/powerpoint/2010/main" val="3251847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25EA5-DA2A-4F5D-9C8A-A8DD11EE97C3}"/>
              </a:ext>
            </a:extLst>
          </p:cNvPr>
          <p:cNvSpPr>
            <a:spLocks noGrp="1"/>
          </p:cNvSpPr>
          <p:nvPr>
            <p:ph type="ctrTitle"/>
          </p:nvPr>
        </p:nvSpPr>
        <p:spPr>
          <a:xfrm>
            <a:off x="4862224" y="1022935"/>
            <a:ext cx="6567776" cy="1288906"/>
          </a:xfrm>
        </p:spPr>
        <p:txBody>
          <a:bodyPr>
            <a:noAutofit/>
          </a:bodyPr>
          <a:lstStyle/>
          <a:p>
            <a:endParaRPr lang="en-US" sz="2300" dirty="0"/>
          </a:p>
        </p:txBody>
      </p:sp>
      <p:sp>
        <p:nvSpPr>
          <p:cNvPr id="3" name="Subtitle 2">
            <a:extLst>
              <a:ext uri="{FF2B5EF4-FFF2-40B4-BE49-F238E27FC236}">
                <a16:creationId xmlns:a16="http://schemas.microsoft.com/office/drawing/2014/main" id="{67CF293A-C923-4F3F-AE8F-23F74E3B00C9}"/>
              </a:ext>
            </a:extLst>
          </p:cNvPr>
          <p:cNvSpPr>
            <a:spLocks noGrp="1"/>
          </p:cNvSpPr>
          <p:nvPr>
            <p:ph type="subTitle" idx="1"/>
          </p:nvPr>
        </p:nvSpPr>
        <p:spPr>
          <a:xfrm>
            <a:off x="4917610" y="2142458"/>
            <a:ext cx="6247214" cy="3480578"/>
          </a:xfrm>
        </p:spPr>
        <p:txBody>
          <a:bodyPr>
            <a:normAutofit/>
          </a:bodyPr>
          <a:lstStyle/>
          <a:p>
            <a:pPr marL="514350" indent="-514350">
              <a:buAutoNum type="arabicPeriod"/>
            </a:pPr>
            <a:endParaRPr lang="en-US" dirty="0"/>
          </a:p>
        </p:txBody>
      </p:sp>
      <p:sp>
        <p:nvSpPr>
          <p:cNvPr id="12" name="Footer Placeholder 11">
            <a:extLst>
              <a:ext uri="{FF2B5EF4-FFF2-40B4-BE49-F238E27FC236}">
                <a16:creationId xmlns:a16="http://schemas.microsoft.com/office/drawing/2014/main" id="{7A208888-C00D-4C50-A30C-E6FCAB5FA59A}"/>
              </a:ext>
            </a:extLst>
          </p:cNvPr>
          <p:cNvSpPr>
            <a:spLocks noGrp="1"/>
          </p:cNvSpPr>
          <p:nvPr>
            <p:ph type="ftr" sz="quarter" idx="11"/>
          </p:nvPr>
        </p:nvSpPr>
        <p:spPr>
          <a:xfrm>
            <a:off x="758952" y="6400800"/>
            <a:ext cx="6099048" cy="365125"/>
          </a:xfrm>
        </p:spPr>
        <p:txBody>
          <a:bodyPr/>
          <a:lstStyle/>
          <a:p>
            <a:r>
              <a:rPr lang="en-US" dirty="0"/>
              <a:t>Three banquets for the God King</a:t>
            </a:r>
          </a:p>
        </p:txBody>
      </p:sp>
      <p:sp>
        <p:nvSpPr>
          <p:cNvPr id="11" name="Date Placeholder 10">
            <a:extLst>
              <a:ext uri="{FF2B5EF4-FFF2-40B4-BE49-F238E27FC236}">
                <a16:creationId xmlns:a16="http://schemas.microsoft.com/office/drawing/2014/main" id="{4104F275-9E95-47DD-859C-DF128F4F68E4}"/>
              </a:ext>
            </a:extLst>
          </p:cNvPr>
          <p:cNvSpPr>
            <a:spLocks noGrp="1"/>
          </p:cNvSpPr>
          <p:nvPr>
            <p:ph type="dt" sz="half" idx="10"/>
          </p:nvPr>
        </p:nvSpPr>
        <p:spPr>
          <a:xfrm>
            <a:off x="8805672" y="6400800"/>
            <a:ext cx="1865376" cy="365125"/>
          </a:xfrm>
        </p:spPr>
        <p:txBody>
          <a:bodyPr/>
          <a:lstStyle/>
          <a:p>
            <a:r>
              <a:rPr lang="en-US" dirty="0"/>
              <a:t>Esther 1:1-9</a:t>
            </a:r>
          </a:p>
        </p:txBody>
      </p:sp>
      <p:sp>
        <p:nvSpPr>
          <p:cNvPr id="13" name="Slide Number Placeholder 12">
            <a:extLst>
              <a:ext uri="{FF2B5EF4-FFF2-40B4-BE49-F238E27FC236}">
                <a16:creationId xmlns:a16="http://schemas.microsoft.com/office/drawing/2014/main" id="{48AF2CAF-4D8D-43C4-8EC0-040A1E489120}"/>
              </a:ext>
            </a:extLst>
          </p:cNvPr>
          <p:cNvSpPr>
            <a:spLocks noGrp="1"/>
          </p:cNvSpPr>
          <p:nvPr>
            <p:ph type="sldNum" sz="quarter" idx="12"/>
          </p:nvPr>
        </p:nvSpPr>
        <p:spPr>
          <a:xfrm>
            <a:off x="10899648" y="6400800"/>
            <a:ext cx="530352" cy="365125"/>
          </a:xfrm>
        </p:spPr>
        <p:txBody>
          <a:bodyPr/>
          <a:lstStyle/>
          <a:p>
            <a:fld id="{CB1E4CB7-CB13-4810-BF18-BE31AFC64F93}" type="slidenum">
              <a:rPr lang="en-US" smtClean="0"/>
              <a:pPr/>
              <a:t>8</a:t>
            </a:fld>
            <a:endParaRPr lang="en-US"/>
          </a:p>
        </p:txBody>
      </p:sp>
      <p:pic>
        <p:nvPicPr>
          <p:cNvPr id="8" name="Picture Placeholder 7" descr="A picture containing outdoor, building, bridge, place of worship&#10;&#10;Description automatically generated">
            <a:extLst>
              <a:ext uri="{FF2B5EF4-FFF2-40B4-BE49-F238E27FC236}">
                <a16:creationId xmlns:a16="http://schemas.microsoft.com/office/drawing/2014/main" id="{535348A8-D380-AAB6-8CD3-D2576140EC2C}"/>
              </a:ext>
            </a:extLst>
          </p:cNvPr>
          <p:cNvPicPr>
            <a:picLocks noGrp="1" noChangeAspect="1"/>
          </p:cNvPicPr>
          <p:nvPr>
            <p:ph type="pic" sz="quarter" idx="13"/>
          </p:nvPr>
        </p:nvPicPr>
        <p:blipFill>
          <a:blip r:embed="rId2"/>
          <a:srcRect l="6123" r="6123"/>
          <a:stretch>
            <a:fillRect/>
          </a:stretch>
        </p:blipFill>
        <p:spPr>
          <a:xfrm>
            <a:off x="465221" y="540052"/>
            <a:ext cx="11261557" cy="5881036"/>
          </a:xfrm>
        </p:spPr>
      </p:pic>
      <p:sp>
        <p:nvSpPr>
          <p:cNvPr id="10" name="TextBox 9">
            <a:extLst>
              <a:ext uri="{FF2B5EF4-FFF2-40B4-BE49-F238E27FC236}">
                <a16:creationId xmlns:a16="http://schemas.microsoft.com/office/drawing/2014/main" id="{80D283C1-09CF-2949-1C3A-00022FD372D4}"/>
              </a:ext>
            </a:extLst>
          </p:cNvPr>
          <p:cNvSpPr txBox="1"/>
          <p:nvPr/>
        </p:nvSpPr>
        <p:spPr>
          <a:xfrm>
            <a:off x="1856791" y="492566"/>
            <a:ext cx="9414587" cy="646331"/>
          </a:xfrm>
          <a:prstGeom prst="rect">
            <a:avLst/>
          </a:prstGeom>
          <a:noFill/>
        </p:spPr>
        <p:txBody>
          <a:bodyPr wrap="square" rtlCol="0">
            <a:spAutoFit/>
          </a:bodyPr>
          <a:lstStyle/>
          <a:p>
            <a:r>
              <a:rPr lang="en-US" b="1" dirty="0">
                <a:solidFill>
                  <a:schemeClr val="bg1"/>
                </a:solidFill>
                <a:highlight>
                  <a:srgbClr val="FF0000"/>
                </a:highlight>
              </a:rPr>
              <a:t>He displayed the great wealth of his kingdom and the splendor and pomp of his majesty for many days, one hundred and eighty days in all.</a:t>
            </a:r>
          </a:p>
        </p:txBody>
      </p:sp>
      <p:sp>
        <p:nvSpPr>
          <p:cNvPr id="14" name="TextBox 13">
            <a:extLst>
              <a:ext uri="{FF2B5EF4-FFF2-40B4-BE49-F238E27FC236}">
                <a16:creationId xmlns:a16="http://schemas.microsoft.com/office/drawing/2014/main" id="{F712CEC2-E358-6C3D-0560-72C6E9A1F3EA}"/>
              </a:ext>
            </a:extLst>
          </p:cNvPr>
          <p:cNvSpPr txBox="1"/>
          <p:nvPr/>
        </p:nvSpPr>
        <p:spPr>
          <a:xfrm>
            <a:off x="950413" y="1487603"/>
            <a:ext cx="4544008" cy="4524315"/>
          </a:xfrm>
          <a:prstGeom prst="rect">
            <a:avLst/>
          </a:prstGeom>
          <a:noFill/>
        </p:spPr>
        <p:txBody>
          <a:bodyPr wrap="square" rtlCol="0">
            <a:spAutoFit/>
          </a:bodyPr>
          <a:lstStyle/>
          <a:p>
            <a:r>
              <a:rPr lang="en-US" sz="1600" dirty="0">
                <a:highlight>
                  <a:srgbClr val="FF0000"/>
                </a:highlight>
              </a:rPr>
              <a:t>1. The banquet is taking place in Susa, (Fortress Shushan): This is one of four Persian capitals (Ecbatana, Babylon, Persepolis.) This is the main administrative capital and the kings winter residence.</a:t>
            </a:r>
          </a:p>
          <a:p>
            <a:endParaRPr lang="en-US" sz="1600" dirty="0">
              <a:highlight>
                <a:srgbClr val="FF0000"/>
              </a:highlight>
            </a:endParaRPr>
          </a:p>
          <a:p>
            <a:r>
              <a:rPr lang="en-US" sz="1600" dirty="0">
                <a:highlight>
                  <a:srgbClr val="FF0000"/>
                </a:highlight>
              </a:rPr>
              <a:t>2. The Kings Table: This is a tradition to bring the wealth of the nations to the king and bestow honor on faithful subjects.</a:t>
            </a:r>
          </a:p>
          <a:p>
            <a:r>
              <a:rPr lang="en-US" sz="1600" dirty="0">
                <a:highlight>
                  <a:srgbClr val="FF0000"/>
                </a:highlight>
              </a:rPr>
              <a:t>Persian parties are known for the large amounts of wine. The rule for drinking was simple: No restrictions. (JSB)</a:t>
            </a:r>
          </a:p>
          <a:p>
            <a:endParaRPr lang="en-US" sz="1600" dirty="0">
              <a:highlight>
                <a:srgbClr val="FF0000"/>
              </a:highlight>
            </a:endParaRPr>
          </a:p>
          <a:p>
            <a:r>
              <a:rPr lang="en-US" sz="1600" dirty="0">
                <a:highlight>
                  <a:srgbClr val="FF0000"/>
                </a:highlight>
              </a:rPr>
              <a:t>3. It is likely that the numbers “121 provinces” or “180 days in all” are exaggerations meant to heighten the anti-Jewish polemic. “These are debouched foreigners. These are not righteous Jews. These are the others.” </a:t>
            </a:r>
          </a:p>
        </p:txBody>
      </p:sp>
    </p:spTree>
    <p:extLst>
      <p:ext uri="{BB962C8B-B14F-4D97-AF65-F5344CB8AC3E}">
        <p14:creationId xmlns:p14="http://schemas.microsoft.com/office/powerpoint/2010/main" val="2545128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8" name="Rectangle 17">
            <a:extLst>
              <a:ext uri="{FF2B5EF4-FFF2-40B4-BE49-F238E27FC236}">
                <a16:creationId xmlns:a16="http://schemas.microsoft.com/office/drawing/2014/main" id="{2C84039B-8CF9-47CD-8F02-B1DBD5E75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8D8C7A8-9E05-4465-8B1B-577C9F1DB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a:extLst>
              <a:ext uri="{FF2B5EF4-FFF2-40B4-BE49-F238E27FC236}">
                <a16:creationId xmlns:a16="http://schemas.microsoft.com/office/drawing/2014/main" id="{AF764D8E-8D44-4B0E-A17E-DF05833AC7B7}"/>
              </a:ext>
            </a:extLst>
          </p:cNvPr>
          <p:cNvSpPr>
            <a:spLocks noGrp="1"/>
          </p:cNvSpPr>
          <p:nvPr>
            <p:ph type="ctrTitle"/>
          </p:nvPr>
        </p:nvSpPr>
        <p:spPr>
          <a:xfrm>
            <a:off x="636871" y="217670"/>
            <a:ext cx="8150994" cy="1880637"/>
          </a:xfrm>
        </p:spPr>
        <p:txBody>
          <a:bodyPr vert="horz" lIns="91440" tIns="45720" rIns="91440" bIns="45720" rtlCol="0" anchor="b" anchorCtr="0">
            <a:normAutofit/>
          </a:bodyPr>
          <a:lstStyle/>
          <a:p>
            <a:endParaRPr lang="en-US" sz="4200" dirty="0">
              <a:solidFill>
                <a:schemeClr val="bg1"/>
              </a:solidFill>
            </a:endParaRPr>
          </a:p>
        </p:txBody>
      </p:sp>
      <p:sp>
        <p:nvSpPr>
          <p:cNvPr id="11" name="Subtitle 10">
            <a:extLst>
              <a:ext uri="{FF2B5EF4-FFF2-40B4-BE49-F238E27FC236}">
                <a16:creationId xmlns:a16="http://schemas.microsoft.com/office/drawing/2014/main" id="{8CECFDD0-AD9E-4CB3-A606-F8B5DB779E4D}"/>
              </a:ext>
            </a:extLst>
          </p:cNvPr>
          <p:cNvSpPr>
            <a:spLocks noGrp="1"/>
          </p:cNvSpPr>
          <p:nvPr>
            <p:ph type="subTitle" idx="1"/>
          </p:nvPr>
        </p:nvSpPr>
        <p:spPr>
          <a:xfrm>
            <a:off x="762000" y="3810000"/>
            <a:ext cx="5989320" cy="1524000"/>
          </a:xfrm>
        </p:spPr>
        <p:txBody>
          <a:bodyPr vert="horz" lIns="91440" tIns="45720" rIns="91440" bIns="45720" rtlCol="0">
            <a:normAutofit/>
          </a:bodyPr>
          <a:lstStyle/>
          <a:p>
            <a:r>
              <a:rPr lang="en-US" sz="2400">
                <a:solidFill>
                  <a:schemeClr val="bg1"/>
                </a:solidFill>
              </a:rPr>
              <a:t>c</a:t>
            </a:r>
          </a:p>
        </p:txBody>
      </p:sp>
      <p:pic>
        <p:nvPicPr>
          <p:cNvPr id="6" name="Picture 5">
            <a:extLst>
              <a:ext uri="{FF2B5EF4-FFF2-40B4-BE49-F238E27FC236}">
                <a16:creationId xmlns:a16="http://schemas.microsoft.com/office/drawing/2014/main" id="{722E6EF4-A6ED-FB9F-8C5B-7E32A2A6A558}"/>
              </a:ext>
            </a:extLst>
          </p:cNvPr>
          <p:cNvPicPr>
            <a:picLocks noChangeAspect="1"/>
          </p:cNvPicPr>
          <p:nvPr/>
        </p:nvPicPr>
        <p:blipFill>
          <a:blip r:embed="rId3"/>
          <a:stretch>
            <a:fillRect/>
          </a:stretch>
        </p:blipFill>
        <p:spPr>
          <a:xfrm>
            <a:off x="2" y="0"/>
            <a:ext cx="12191998" cy="7428519"/>
          </a:xfrm>
          <a:prstGeom prst="rect">
            <a:avLst/>
          </a:prstGeom>
        </p:spPr>
      </p:pic>
      <p:sp>
        <p:nvSpPr>
          <p:cNvPr id="13" name="Rectangle: Diagonal Corners Rounded 12">
            <a:extLst>
              <a:ext uri="{FF2B5EF4-FFF2-40B4-BE49-F238E27FC236}">
                <a16:creationId xmlns:a16="http://schemas.microsoft.com/office/drawing/2014/main" id="{52974CA8-94C9-D0C9-22F5-0EB522FF7D3E}"/>
              </a:ext>
            </a:extLst>
          </p:cNvPr>
          <p:cNvSpPr/>
          <p:nvPr/>
        </p:nvSpPr>
        <p:spPr>
          <a:xfrm>
            <a:off x="195943" y="161731"/>
            <a:ext cx="11775233" cy="272453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2C4BF5A-ECE9-B7ED-C07E-E2CA7DF8EEBA}"/>
              </a:ext>
            </a:extLst>
          </p:cNvPr>
          <p:cNvSpPr txBox="1"/>
          <p:nvPr/>
        </p:nvSpPr>
        <p:spPr>
          <a:xfrm>
            <a:off x="805543" y="325221"/>
            <a:ext cx="10979020" cy="2585323"/>
          </a:xfrm>
          <a:prstGeom prst="rect">
            <a:avLst/>
          </a:prstGeom>
          <a:noFill/>
        </p:spPr>
        <p:txBody>
          <a:bodyPr wrap="square" rtlCol="0">
            <a:spAutoFit/>
          </a:bodyPr>
          <a:lstStyle/>
          <a:p>
            <a:pPr algn="ctr"/>
            <a:r>
              <a:rPr lang="en-US" dirty="0"/>
              <a:t>A second banquet: for the people, taking 7 days, in the garden of the palace:</a:t>
            </a:r>
          </a:p>
          <a:p>
            <a:pPr algn="ctr"/>
            <a:endParaRPr lang="en-US" dirty="0"/>
          </a:p>
          <a:p>
            <a:pPr algn="ctr"/>
            <a:r>
              <a:rPr lang="en-US" dirty="0"/>
              <a:t>1. These banquets serve the purpose of celebrating three years in which he quelled rebellions in Egypt and Babylon, establishing his reign on a secure foundation. So secure was he that he allowed his entire empire to come to a halt for six months while they partied.</a:t>
            </a:r>
          </a:p>
          <a:p>
            <a:pPr algn="ctr"/>
            <a:endParaRPr lang="en-US" dirty="0"/>
          </a:p>
          <a:p>
            <a:pPr algn="ctr"/>
            <a:r>
              <a:rPr lang="en-US" dirty="0"/>
              <a:t>2. A special ruling was passed for this banquet. Whereas guest were expected to match the King drink by drink, in this banquet there is no compulsion. People could drink as much or as little as they wanted. </a:t>
            </a:r>
          </a:p>
          <a:p>
            <a:pPr algn="ctr"/>
            <a:endParaRPr lang="en-US" dirty="0"/>
          </a:p>
        </p:txBody>
      </p:sp>
    </p:spTree>
    <p:extLst>
      <p:ext uri="{BB962C8B-B14F-4D97-AF65-F5344CB8AC3E}">
        <p14:creationId xmlns:p14="http://schemas.microsoft.com/office/powerpoint/2010/main" val="555629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CF172-3947-42CE-B33F-43FB799FDB5E}"/>
              </a:ext>
            </a:extLst>
          </p:cNvPr>
          <p:cNvSpPr>
            <a:spLocks noGrp="1"/>
          </p:cNvSpPr>
          <p:nvPr>
            <p:ph type="title"/>
          </p:nvPr>
        </p:nvSpPr>
        <p:spPr>
          <a:xfrm>
            <a:off x="4732225" y="1082071"/>
            <a:ext cx="7329904" cy="659265"/>
          </a:xfrm>
        </p:spPr>
        <p:txBody>
          <a:bodyPr/>
          <a:lstStyle/>
          <a:p>
            <a:r>
              <a:rPr lang="en-US" sz="2800" dirty="0"/>
              <a:t>Luxurious and extravagant feast</a:t>
            </a:r>
          </a:p>
        </p:txBody>
      </p:sp>
      <p:sp>
        <p:nvSpPr>
          <p:cNvPr id="23" name="Footer Placeholder 22">
            <a:extLst>
              <a:ext uri="{FF2B5EF4-FFF2-40B4-BE49-F238E27FC236}">
                <a16:creationId xmlns:a16="http://schemas.microsoft.com/office/drawing/2014/main" id="{6A552093-9B88-4BBA-917D-614543A5F110}"/>
              </a:ext>
            </a:extLst>
          </p:cNvPr>
          <p:cNvSpPr>
            <a:spLocks noGrp="1"/>
          </p:cNvSpPr>
          <p:nvPr>
            <p:ph type="ftr" sz="quarter" idx="11"/>
          </p:nvPr>
        </p:nvSpPr>
        <p:spPr>
          <a:xfrm>
            <a:off x="758952" y="6400800"/>
            <a:ext cx="6099048" cy="365125"/>
          </a:xfrm>
        </p:spPr>
        <p:txBody>
          <a:bodyPr/>
          <a:lstStyle/>
          <a:p>
            <a:r>
              <a:rPr lang="en-US" dirty="0"/>
              <a:t>Three banquets for the God King</a:t>
            </a:r>
          </a:p>
        </p:txBody>
      </p:sp>
      <p:sp>
        <p:nvSpPr>
          <p:cNvPr id="22" name="Date Placeholder 21">
            <a:extLst>
              <a:ext uri="{FF2B5EF4-FFF2-40B4-BE49-F238E27FC236}">
                <a16:creationId xmlns:a16="http://schemas.microsoft.com/office/drawing/2014/main" id="{3F8004C7-0268-4B65-894B-CF74CE8528B7}"/>
              </a:ext>
            </a:extLst>
          </p:cNvPr>
          <p:cNvSpPr>
            <a:spLocks noGrp="1"/>
          </p:cNvSpPr>
          <p:nvPr>
            <p:ph type="dt" sz="half" idx="10"/>
          </p:nvPr>
        </p:nvSpPr>
        <p:spPr>
          <a:xfrm>
            <a:off x="8805672" y="6400800"/>
            <a:ext cx="1865376" cy="365125"/>
          </a:xfrm>
        </p:spPr>
        <p:txBody>
          <a:bodyPr/>
          <a:lstStyle/>
          <a:p>
            <a:r>
              <a:rPr lang="en-US" dirty="0"/>
              <a:t>Esther 1:1-9</a:t>
            </a:r>
          </a:p>
        </p:txBody>
      </p:sp>
      <p:sp>
        <p:nvSpPr>
          <p:cNvPr id="24" name="Slide Number Placeholder 23">
            <a:extLst>
              <a:ext uri="{FF2B5EF4-FFF2-40B4-BE49-F238E27FC236}">
                <a16:creationId xmlns:a16="http://schemas.microsoft.com/office/drawing/2014/main" id="{B583B8C6-95CF-4DD9-AFF1-3E252935F6C5}"/>
              </a:ext>
            </a:extLst>
          </p:cNvPr>
          <p:cNvSpPr>
            <a:spLocks noGrp="1"/>
          </p:cNvSpPr>
          <p:nvPr>
            <p:ph type="sldNum" sz="quarter" idx="12"/>
          </p:nvPr>
        </p:nvSpPr>
        <p:spPr>
          <a:xfrm>
            <a:off x="10899648" y="6400800"/>
            <a:ext cx="530352" cy="365125"/>
          </a:xfrm>
        </p:spPr>
        <p:txBody>
          <a:bodyPr/>
          <a:lstStyle/>
          <a:p>
            <a:fld id="{CB1E4CB7-CB13-4810-BF18-BE31AFC64F93}" type="slidenum">
              <a:rPr lang="en-US" smtClean="0"/>
              <a:pPr/>
              <a:t>10</a:t>
            </a:fld>
            <a:endParaRPr lang="en-US"/>
          </a:p>
        </p:txBody>
      </p:sp>
      <p:sp>
        <p:nvSpPr>
          <p:cNvPr id="5" name="Content Placeholder 4">
            <a:extLst>
              <a:ext uri="{FF2B5EF4-FFF2-40B4-BE49-F238E27FC236}">
                <a16:creationId xmlns:a16="http://schemas.microsoft.com/office/drawing/2014/main" id="{450FB191-9692-FBA6-EA7E-6C7536FBEBC7}"/>
              </a:ext>
            </a:extLst>
          </p:cNvPr>
          <p:cNvSpPr>
            <a:spLocks noGrp="1"/>
          </p:cNvSpPr>
          <p:nvPr>
            <p:ph idx="1"/>
          </p:nvPr>
        </p:nvSpPr>
        <p:spPr>
          <a:xfrm>
            <a:off x="4804985" y="1820849"/>
            <a:ext cx="7066311" cy="4236855"/>
          </a:xfrm>
        </p:spPr>
        <p:txBody>
          <a:bodyPr>
            <a:normAutofit fontScale="70000" lnSpcReduction="20000"/>
          </a:bodyPr>
          <a:lstStyle/>
          <a:p>
            <a:r>
              <a:rPr lang="en-US" dirty="0"/>
              <a:t>1. There were white cotton curtains and blue hangings tied with cords of fine linen and purple to silver rings and marble pillars.</a:t>
            </a:r>
          </a:p>
          <a:p>
            <a:r>
              <a:rPr lang="en-US" dirty="0"/>
              <a:t>2. Couches of gold and silver, </a:t>
            </a:r>
          </a:p>
          <a:p>
            <a:r>
              <a:rPr lang="en-US" dirty="0"/>
              <a:t>3. A mosaic pavement of porphyry, marble, mother-of-pearl, and colored stones.</a:t>
            </a:r>
          </a:p>
          <a:p>
            <a:r>
              <a:rPr lang="en-US" dirty="0"/>
              <a:t>4. Drinks were served in golden goblets, goblets of different kinds,</a:t>
            </a:r>
          </a:p>
          <a:p>
            <a:r>
              <a:rPr lang="en-US" dirty="0"/>
              <a:t>5. The royal wine was lavished in accordance with the bounty of the king.</a:t>
            </a:r>
          </a:p>
          <a:p>
            <a:r>
              <a:rPr lang="en-US" dirty="0"/>
              <a:t>6. Drinking was by flagons, without restraint; for the king had given orders to all the officials of his palace to do as each one desired.</a:t>
            </a:r>
          </a:p>
          <a:p>
            <a:r>
              <a:rPr lang="en-US" dirty="0"/>
              <a:t>7. Men, women, and drinking</a:t>
            </a:r>
          </a:p>
        </p:txBody>
      </p:sp>
      <p:pic>
        <p:nvPicPr>
          <p:cNvPr id="7" name="Picture Placeholder 6" descr="A picture containing bedclothes, paving&#10;&#10;Description automatically generated">
            <a:extLst>
              <a:ext uri="{FF2B5EF4-FFF2-40B4-BE49-F238E27FC236}">
                <a16:creationId xmlns:a16="http://schemas.microsoft.com/office/drawing/2014/main" id="{F11B32E6-7E65-71BA-2023-EA32F993CA6F}"/>
              </a:ext>
            </a:extLst>
          </p:cNvPr>
          <p:cNvPicPr>
            <a:picLocks noGrp="1" noChangeAspect="1"/>
          </p:cNvPicPr>
          <p:nvPr>
            <p:ph type="pic" sz="quarter" idx="15"/>
          </p:nvPr>
        </p:nvPicPr>
        <p:blipFill>
          <a:blip r:embed="rId2"/>
          <a:srcRect t="10667" b="10667"/>
          <a:stretch>
            <a:fillRect/>
          </a:stretch>
        </p:blipFill>
        <p:spPr/>
      </p:pic>
      <p:pic>
        <p:nvPicPr>
          <p:cNvPr id="14" name="Picture Placeholder 13" descr="A picture containing cup, chalice&#10;&#10;Description automatically generated">
            <a:extLst>
              <a:ext uri="{FF2B5EF4-FFF2-40B4-BE49-F238E27FC236}">
                <a16:creationId xmlns:a16="http://schemas.microsoft.com/office/drawing/2014/main" id="{7D344784-8F03-05E8-2140-1726C053D7AB}"/>
              </a:ext>
            </a:extLst>
          </p:cNvPr>
          <p:cNvPicPr>
            <a:picLocks noGrp="1" noChangeAspect="1"/>
          </p:cNvPicPr>
          <p:nvPr>
            <p:ph type="pic" sz="quarter" idx="13"/>
          </p:nvPr>
        </p:nvPicPr>
        <p:blipFill>
          <a:blip r:embed="rId3"/>
          <a:srcRect l="7755" r="7755"/>
          <a:stretch>
            <a:fillRect/>
          </a:stretch>
        </p:blipFill>
        <p:spPr/>
      </p:pic>
      <p:pic>
        <p:nvPicPr>
          <p:cNvPr id="18" name="Picture Placeholder 17" descr="A group of vases sit on a table&#10;&#10;Description automatically generated with medium confidence">
            <a:extLst>
              <a:ext uri="{FF2B5EF4-FFF2-40B4-BE49-F238E27FC236}">
                <a16:creationId xmlns:a16="http://schemas.microsoft.com/office/drawing/2014/main" id="{65970ADD-AFDB-502C-1321-E8032EBFDEC5}"/>
              </a:ext>
            </a:extLst>
          </p:cNvPr>
          <p:cNvPicPr>
            <a:picLocks noGrp="1" noChangeAspect="1"/>
          </p:cNvPicPr>
          <p:nvPr>
            <p:ph type="pic" sz="quarter" idx="14"/>
          </p:nvPr>
        </p:nvPicPr>
        <p:blipFill>
          <a:blip r:embed="rId4"/>
          <a:srcRect l="18179" r="18179"/>
          <a:stretch>
            <a:fillRect/>
          </a:stretch>
        </p:blipFill>
        <p:spPr/>
      </p:pic>
    </p:spTree>
    <p:extLst>
      <p:ext uri="{BB962C8B-B14F-4D97-AF65-F5344CB8AC3E}">
        <p14:creationId xmlns:p14="http://schemas.microsoft.com/office/powerpoint/2010/main" val="494856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25EA5-DA2A-4F5D-9C8A-A8DD11EE97C3}"/>
              </a:ext>
            </a:extLst>
          </p:cNvPr>
          <p:cNvSpPr>
            <a:spLocks noGrp="1"/>
          </p:cNvSpPr>
          <p:nvPr>
            <p:ph type="ctrTitle"/>
          </p:nvPr>
        </p:nvSpPr>
        <p:spPr>
          <a:xfrm>
            <a:off x="5092413" y="1515916"/>
            <a:ext cx="6567776" cy="662742"/>
          </a:xfrm>
        </p:spPr>
        <p:txBody>
          <a:bodyPr>
            <a:noAutofit/>
          </a:bodyPr>
          <a:lstStyle/>
          <a:p>
            <a:r>
              <a:rPr lang="en-US" sz="2300" dirty="0"/>
              <a:t> </a:t>
            </a:r>
          </a:p>
        </p:txBody>
      </p:sp>
      <p:sp>
        <p:nvSpPr>
          <p:cNvPr id="3" name="Subtitle 2">
            <a:extLst>
              <a:ext uri="{FF2B5EF4-FFF2-40B4-BE49-F238E27FC236}">
                <a16:creationId xmlns:a16="http://schemas.microsoft.com/office/drawing/2014/main" id="{67CF293A-C923-4F3F-AE8F-23F74E3B00C9}"/>
              </a:ext>
            </a:extLst>
          </p:cNvPr>
          <p:cNvSpPr>
            <a:spLocks noGrp="1"/>
          </p:cNvSpPr>
          <p:nvPr>
            <p:ph type="subTitle" idx="1"/>
          </p:nvPr>
        </p:nvSpPr>
        <p:spPr>
          <a:xfrm>
            <a:off x="5144494" y="2258171"/>
            <a:ext cx="6146358" cy="3657600"/>
          </a:xfrm>
        </p:spPr>
        <p:txBody>
          <a:bodyPr/>
          <a:lstStyle/>
          <a:p>
            <a:r>
              <a:rPr lang="en-US" dirty="0"/>
              <a:t>c</a:t>
            </a:r>
          </a:p>
        </p:txBody>
      </p:sp>
      <p:sp>
        <p:nvSpPr>
          <p:cNvPr id="12" name="Footer Placeholder 11">
            <a:extLst>
              <a:ext uri="{FF2B5EF4-FFF2-40B4-BE49-F238E27FC236}">
                <a16:creationId xmlns:a16="http://schemas.microsoft.com/office/drawing/2014/main" id="{7A208888-C00D-4C50-A30C-E6FCAB5FA59A}"/>
              </a:ext>
            </a:extLst>
          </p:cNvPr>
          <p:cNvSpPr>
            <a:spLocks noGrp="1"/>
          </p:cNvSpPr>
          <p:nvPr>
            <p:ph type="ftr" sz="quarter" idx="11"/>
          </p:nvPr>
        </p:nvSpPr>
        <p:spPr>
          <a:xfrm>
            <a:off x="758952" y="6400800"/>
            <a:ext cx="6099048" cy="365125"/>
          </a:xfrm>
        </p:spPr>
        <p:txBody>
          <a:bodyPr/>
          <a:lstStyle/>
          <a:p>
            <a:r>
              <a:rPr lang="en-US" dirty="0"/>
              <a:t>Three banquets for the God King</a:t>
            </a:r>
          </a:p>
        </p:txBody>
      </p:sp>
      <p:sp>
        <p:nvSpPr>
          <p:cNvPr id="11" name="Date Placeholder 10">
            <a:extLst>
              <a:ext uri="{FF2B5EF4-FFF2-40B4-BE49-F238E27FC236}">
                <a16:creationId xmlns:a16="http://schemas.microsoft.com/office/drawing/2014/main" id="{4104F275-9E95-47DD-859C-DF128F4F68E4}"/>
              </a:ext>
            </a:extLst>
          </p:cNvPr>
          <p:cNvSpPr>
            <a:spLocks noGrp="1"/>
          </p:cNvSpPr>
          <p:nvPr>
            <p:ph type="dt" sz="half" idx="10"/>
          </p:nvPr>
        </p:nvSpPr>
        <p:spPr>
          <a:xfrm>
            <a:off x="8805672" y="6400800"/>
            <a:ext cx="1865376" cy="365125"/>
          </a:xfrm>
        </p:spPr>
        <p:txBody>
          <a:bodyPr/>
          <a:lstStyle/>
          <a:p>
            <a:r>
              <a:rPr lang="en-US" dirty="0"/>
              <a:t>Esther 1;1-9</a:t>
            </a:r>
          </a:p>
        </p:txBody>
      </p:sp>
      <p:sp>
        <p:nvSpPr>
          <p:cNvPr id="13" name="Slide Number Placeholder 12">
            <a:extLst>
              <a:ext uri="{FF2B5EF4-FFF2-40B4-BE49-F238E27FC236}">
                <a16:creationId xmlns:a16="http://schemas.microsoft.com/office/drawing/2014/main" id="{48AF2CAF-4D8D-43C4-8EC0-040A1E489120}"/>
              </a:ext>
            </a:extLst>
          </p:cNvPr>
          <p:cNvSpPr>
            <a:spLocks noGrp="1"/>
          </p:cNvSpPr>
          <p:nvPr>
            <p:ph type="sldNum" sz="quarter" idx="12"/>
          </p:nvPr>
        </p:nvSpPr>
        <p:spPr>
          <a:xfrm>
            <a:off x="10899648" y="6400800"/>
            <a:ext cx="530352" cy="365125"/>
          </a:xfrm>
        </p:spPr>
        <p:txBody>
          <a:bodyPr/>
          <a:lstStyle/>
          <a:p>
            <a:fld id="{CB1E4CB7-CB13-4810-BF18-BE31AFC64F93}" type="slidenum">
              <a:rPr lang="en-US" smtClean="0"/>
              <a:pPr/>
              <a:t>11</a:t>
            </a:fld>
            <a:endParaRPr lang="en-US"/>
          </a:p>
        </p:txBody>
      </p:sp>
      <p:pic>
        <p:nvPicPr>
          <p:cNvPr id="8" name="Picture Placeholder 7" descr="A picture containing text, person&#10;&#10;Description automatically generated">
            <a:extLst>
              <a:ext uri="{FF2B5EF4-FFF2-40B4-BE49-F238E27FC236}">
                <a16:creationId xmlns:a16="http://schemas.microsoft.com/office/drawing/2014/main" id="{AB227C50-D2E2-9109-1DCC-4F025109AD52}"/>
              </a:ext>
            </a:extLst>
          </p:cNvPr>
          <p:cNvPicPr>
            <a:picLocks noGrp="1" noChangeAspect="1"/>
          </p:cNvPicPr>
          <p:nvPr>
            <p:ph type="pic" sz="quarter" idx="13"/>
          </p:nvPr>
        </p:nvPicPr>
        <p:blipFill>
          <a:blip r:embed="rId2"/>
          <a:srcRect t="29962" b="29962"/>
          <a:stretch>
            <a:fillRect/>
          </a:stretch>
        </p:blipFill>
        <p:spPr>
          <a:xfrm>
            <a:off x="685800" y="731520"/>
            <a:ext cx="10744200" cy="5394960"/>
          </a:xfrm>
        </p:spPr>
      </p:pic>
      <p:sp>
        <p:nvSpPr>
          <p:cNvPr id="9" name="TextBox 8">
            <a:extLst>
              <a:ext uri="{FF2B5EF4-FFF2-40B4-BE49-F238E27FC236}">
                <a16:creationId xmlns:a16="http://schemas.microsoft.com/office/drawing/2014/main" id="{6AC3C2AE-C384-ADEC-E514-736F8D951D70}"/>
              </a:ext>
            </a:extLst>
          </p:cNvPr>
          <p:cNvSpPr txBox="1"/>
          <p:nvPr/>
        </p:nvSpPr>
        <p:spPr>
          <a:xfrm>
            <a:off x="901148" y="942229"/>
            <a:ext cx="5194852" cy="923330"/>
          </a:xfrm>
          <a:prstGeom prst="rect">
            <a:avLst/>
          </a:prstGeom>
          <a:noFill/>
        </p:spPr>
        <p:txBody>
          <a:bodyPr wrap="square" rtlCol="0">
            <a:spAutoFit/>
          </a:bodyPr>
          <a:lstStyle/>
          <a:p>
            <a:pPr algn="ctr"/>
            <a:r>
              <a:rPr lang="en-US" b="1" dirty="0">
                <a:solidFill>
                  <a:schemeClr val="bg1"/>
                </a:solidFill>
                <a:highlight>
                  <a:srgbClr val="FF0000"/>
                </a:highlight>
              </a:rPr>
              <a:t>A third banquet: Vashti for the women in the palace of the king.</a:t>
            </a:r>
            <a:br>
              <a:rPr lang="en-US" b="1" dirty="0">
                <a:solidFill>
                  <a:schemeClr val="bg1"/>
                </a:solidFill>
                <a:highlight>
                  <a:srgbClr val="FF0000"/>
                </a:highlight>
              </a:rPr>
            </a:br>
            <a:endParaRPr lang="en-US" b="1" dirty="0">
              <a:solidFill>
                <a:schemeClr val="bg1"/>
              </a:solidFill>
              <a:highlight>
                <a:srgbClr val="FF0000"/>
              </a:highlight>
            </a:endParaRPr>
          </a:p>
        </p:txBody>
      </p:sp>
      <p:sp>
        <p:nvSpPr>
          <p:cNvPr id="10" name="TextBox 9">
            <a:extLst>
              <a:ext uri="{FF2B5EF4-FFF2-40B4-BE49-F238E27FC236}">
                <a16:creationId xmlns:a16="http://schemas.microsoft.com/office/drawing/2014/main" id="{53CEC9B7-0EB6-0D79-3C7F-BE9D828E76AC}"/>
              </a:ext>
            </a:extLst>
          </p:cNvPr>
          <p:cNvSpPr txBox="1"/>
          <p:nvPr/>
        </p:nvSpPr>
        <p:spPr>
          <a:xfrm>
            <a:off x="8126963" y="1250302"/>
            <a:ext cx="3853543" cy="4247317"/>
          </a:xfrm>
          <a:prstGeom prst="rect">
            <a:avLst/>
          </a:prstGeom>
          <a:noFill/>
        </p:spPr>
        <p:txBody>
          <a:bodyPr wrap="square" rtlCol="0">
            <a:spAutoFit/>
          </a:bodyPr>
          <a:lstStyle/>
          <a:p>
            <a:r>
              <a:rPr lang="en-US" dirty="0" err="1">
                <a:highlight>
                  <a:srgbClr val="FFFF00"/>
                </a:highlight>
              </a:rPr>
              <a:t>Amestris</a:t>
            </a:r>
            <a:r>
              <a:rPr lang="en-US" dirty="0">
                <a:highlight>
                  <a:srgbClr val="FFFF00"/>
                </a:highlight>
              </a:rPr>
              <a:t> = Queen for Life</a:t>
            </a:r>
          </a:p>
          <a:p>
            <a:endParaRPr lang="en-US" dirty="0">
              <a:highlight>
                <a:srgbClr val="FFFF00"/>
              </a:highlight>
            </a:endParaRPr>
          </a:p>
          <a:p>
            <a:r>
              <a:rPr lang="en-US" dirty="0">
                <a:highlight>
                  <a:srgbClr val="FFFF00"/>
                </a:highlight>
              </a:rPr>
              <a:t>No historical Evidence of Existence</a:t>
            </a:r>
          </a:p>
          <a:p>
            <a:endParaRPr lang="en-US" dirty="0">
              <a:highlight>
                <a:srgbClr val="FFFF00"/>
              </a:highlight>
            </a:endParaRPr>
          </a:p>
          <a:p>
            <a:r>
              <a:rPr lang="en-US" dirty="0">
                <a:highlight>
                  <a:srgbClr val="FFFF00"/>
                </a:highlight>
              </a:rPr>
              <a:t>Despite the veneer of historicity</a:t>
            </a:r>
          </a:p>
          <a:p>
            <a:r>
              <a:rPr lang="en-US" dirty="0">
                <a:highlight>
                  <a:srgbClr val="FFFF00"/>
                </a:highlight>
              </a:rPr>
              <a:t>Vashti’s appearance in the story</a:t>
            </a:r>
          </a:p>
          <a:p>
            <a:r>
              <a:rPr lang="en-US" dirty="0">
                <a:highlight>
                  <a:srgbClr val="FFFF00"/>
                </a:highlight>
              </a:rPr>
              <a:t>Point the reader to the fact that this </a:t>
            </a:r>
          </a:p>
          <a:p>
            <a:r>
              <a:rPr lang="en-US" dirty="0">
                <a:highlight>
                  <a:srgbClr val="FFFF00"/>
                </a:highlight>
              </a:rPr>
              <a:t>Is fiction. A nice story.</a:t>
            </a:r>
          </a:p>
          <a:p>
            <a:endParaRPr lang="en-US" dirty="0">
              <a:highlight>
                <a:srgbClr val="FFFF00"/>
              </a:highlight>
            </a:endParaRPr>
          </a:p>
          <a:p>
            <a:r>
              <a:rPr lang="en-US" dirty="0">
                <a:highlight>
                  <a:srgbClr val="FFFF00"/>
                </a:highlight>
              </a:rPr>
              <a:t>The Queen hosts a party</a:t>
            </a:r>
          </a:p>
          <a:p>
            <a:r>
              <a:rPr lang="en-US" dirty="0">
                <a:highlight>
                  <a:srgbClr val="FFFF00"/>
                </a:highlight>
              </a:rPr>
              <a:t>For the women only (Drinking?)</a:t>
            </a:r>
          </a:p>
          <a:p>
            <a:r>
              <a:rPr lang="en-US" dirty="0">
                <a:highlight>
                  <a:srgbClr val="FFFF00"/>
                </a:highlight>
              </a:rPr>
              <a:t>Perhaps this points to the summons and future downfall.</a:t>
            </a:r>
          </a:p>
          <a:p>
            <a:endParaRPr lang="en-US" dirty="0">
              <a:highlight>
                <a:srgbClr val="FFFF00"/>
              </a:highlight>
            </a:endParaRPr>
          </a:p>
          <a:p>
            <a:r>
              <a:rPr lang="en-US" dirty="0">
                <a:highlight>
                  <a:srgbClr val="FFFF00"/>
                </a:highlight>
              </a:rPr>
              <a:t>LXX vs. Mass</a:t>
            </a:r>
          </a:p>
        </p:txBody>
      </p:sp>
    </p:spTree>
    <p:extLst>
      <p:ext uri="{BB962C8B-B14F-4D97-AF65-F5344CB8AC3E}">
        <p14:creationId xmlns:p14="http://schemas.microsoft.com/office/powerpoint/2010/main" val="2128684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B7FF571-7EA6-17F2-A691-0916BDB2C807}"/>
              </a:ext>
            </a:extLst>
          </p:cNvPr>
          <p:cNvSpPr>
            <a:spLocks noGrp="1"/>
          </p:cNvSpPr>
          <p:nvPr>
            <p:ph type="ftr" sz="quarter" idx="11"/>
          </p:nvPr>
        </p:nvSpPr>
        <p:spPr/>
        <p:txBody>
          <a:bodyPr/>
          <a:lstStyle/>
          <a:p>
            <a:r>
              <a:rPr lang="en-US" dirty="0"/>
              <a:t>Three banquets for the God King</a:t>
            </a:r>
          </a:p>
        </p:txBody>
      </p:sp>
      <p:sp>
        <p:nvSpPr>
          <p:cNvPr id="6" name="Date Placeholder 5">
            <a:extLst>
              <a:ext uri="{FF2B5EF4-FFF2-40B4-BE49-F238E27FC236}">
                <a16:creationId xmlns:a16="http://schemas.microsoft.com/office/drawing/2014/main" id="{0017CE28-0943-A7F2-16ED-AD0F563F452E}"/>
              </a:ext>
            </a:extLst>
          </p:cNvPr>
          <p:cNvSpPr>
            <a:spLocks noGrp="1"/>
          </p:cNvSpPr>
          <p:nvPr>
            <p:ph type="dt" sz="half" idx="10"/>
          </p:nvPr>
        </p:nvSpPr>
        <p:spPr/>
        <p:txBody>
          <a:bodyPr/>
          <a:lstStyle/>
          <a:p>
            <a:r>
              <a:rPr lang="en-US" dirty="0"/>
              <a:t>Esther 1:1-9</a:t>
            </a:r>
          </a:p>
        </p:txBody>
      </p:sp>
      <p:sp>
        <p:nvSpPr>
          <p:cNvPr id="7" name="Slide Number Placeholder 6">
            <a:extLst>
              <a:ext uri="{FF2B5EF4-FFF2-40B4-BE49-F238E27FC236}">
                <a16:creationId xmlns:a16="http://schemas.microsoft.com/office/drawing/2014/main" id="{BEF5DE76-A467-A9E5-AD92-41556ADD398D}"/>
              </a:ext>
            </a:extLst>
          </p:cNvPr>
          <p:cNvSpPr>
            <a:spLocks noGrp="1"/>
          </p:cNvSpPr>
          <p:nvPr>
            <p:ph type="sldNum" sz="quarter" idx="12"/>
          </p:nvPr>
        </p:nvSpPr>
        <p:spPr/>
        <p:txBody>
          <a:bodyPr/>
          <a:lstStyle/>
          <a:p>
            <a:fld id="{CB1E4CB7-CB13-4810-BF18-BE31AFC64F93}" type="slidenum">
              <a:rPr lang="en-US" smtClean="0"/>
              <a:pPr/>
              <a:t>12</a:t>
            </a:fld>
            <a:endParaRPr lang="en-US"/>
          </a:p>
        </p:txBody>
      </p:sp>
      <p:sp>
        <p:nvSpPr>
          <p:cNvPr id="9" name="TextBox 8">
            <a:extLst>
              <a:ext uri="{FF2B5EF4-FFF2-40B4-BE49-F238E27FC236}">
                <a16:creationId xmlns:a16="http://schemas.microsoft.com/office/drawing/2014/main" id="{6BBDDD49-60B6-0CB8-7F58-70FF21017E06}"/>
              </a:ext>
            </a:extLst>
          </p:cNvPr>
          <p:cNvSpPr txBox="1"/>
          <p:nvPr/>
        </p:nvSpPr>
        <p:spPr>
          <a:xfrm>
            <a:off x="877078" y="867747"/>
            <a:ext cx="10450285" cy="5262979"/>
          </a:xfrm>
          <a:prstGeom prst="rect">
            <a:avLst/>
          </a:prstGeom>
          <a:noFill/>
        </p:spPr>
        <p:txBody>
          <a:bodyPr wrap="square" rtlCol="0">
            <a:spAutoFit/>
          </a:bodyPr>
          <a:lstStyle/>
          <a:p>
            <a:pPr algn="ctr"/>
            <a:r>
              <a:rPr lang="en-US" sz="1600" dirty="0"/>
              <a:t>LXX Chapter 1:1</a:t>
            </a:r>
          </a:p>
          <a:p>
            <a:pPr algn="ctr"/>
            <a:endParaRPr lang="en-US" sz="1600" dirty="0"/>
          </a:p>
          <a:p>
            <a:pPr algn="ctr"/>
            <a:r>
              <a:rPr lang="en-US" sz="1600" dirty="0"/>
              <a:t>[In the second year of the reign of Artaxerxes the great king, on the first of Nisan, </a:t>
            </a:r>
            <a:r>
              <a:rPr lang="en-US" sz="1600" dirty="0" err="1"/>
              <a:t>Mardochaeus</a:t>
            </a:r>
            <a:r>
              <a:rPr lang="en-US" sz="1600" dirty="0"/>
              <a:t> the son of </a:t>
            </a:r>
            <a:r>
              <a:rPr lang="en-US" sz="1600" dirty="0" err="1"/>
              <a:t>Jarius</a:t>
            </a:r>
            <a:r>
              <a:rPr lang="en-US" sz="1600" dirty="0"/>
              <a:t>, the son of </a:t>
            </a:r>
            <a:r>
              <a:rPr lang="en-US" sz="1600" dirty="0" err="1"/>
              <a:t>Semeias</a:t>
            </a:r>
            <a:r>
              <a:rPr lang="en-US" sz="1600" dirty="0"/>
              <a:t>, the son of </a:t>
            </a:r>
            <a:r>
              <a:rPr lang="en-US" sz="1600" dirty="0" err="1"/>
              <a:t>Casaus</a:t>
            </a:r>
            <a:r>
              <a:rPr lang="en-US" sz="1600" dirty="0"/>
              <a:t>, of the tribe of </a:t>
            </a:r>
            <a:r>
              <a:rPr lang="en-US" sz="1600" dirty="0" err="1"/>
              <a:t>Benjamine</a:t>
            </a:r>
            <a:r>
              <a:rPr lang="en-US" sz="1600" dirty="0"/>
              <a:t>, a Jew dwelling in the city Susa, a great man, serving in the king's palace, saw a vision. Now he was of the captivity which Nabuchodonosor king of Babylon had carried captive from Jerusalem, with </a:t>
            </a:r>
            <a:r>
              <a:rPr lang="en-US" sz="1600" dirty="0" err="1"/>
              <a:t>Jachonias</a:t>
            </a:r>
            <a:r>
              <a:rPr lang="en-US" sz="1600" dirty="0"/>
              <a:t> the king of Judea. And this was his dream: Behold, voices and a noise, thunders and earthquake, tumult upon the earth. And, behold, two great serpents came forth, both ready for conflict, and there came from them a great voice, and by their voice every nation was prepared for battle, even to fight against the nation of the just. And, behold, a day of darkness and blackness, tribulation and anguish, affection and tumult upon the earth. And all the righteous nation was troubled, fearing their own afflictions; and they prepared to die, and cried to God: and from their cry there came as it were a great river from a little fountain, much water. And light and the sun arose, and the lowly were exalted, and devoured the honorable. And </a:t>
            </a:r>
            <a:r>
              <a:rPr lang="en-US" sz="1600" dirty="0" err="1"/>
              <a:t>Mardochaeus</a:t>
            </a:r>
            <a:r>
              <a:rPr lang="en-US" sz="1600" dirty="0"/>
              <a:t> who had seen this vision and what God desired to do, having awoke, kept it in his heart, and desired by all means to interpret it, even till night. And </a:t>
            </a:r>
            <a:r>
              <a:rPr lang="en-US" sz="1600" dirty="0" err="1"/>
              <a:t>Mardochaeus</a:t>
            </a:r>
            <a:r>
              <a:rPr lang="en-US" sz="1600" dirty="0"/>
              <a:t> rested quiet in the palace with </a:t>
            </a:r>
            <a:r>
              <a:rPr lang="en-US" sz="1600" dirty="0" err="1"/>
              <a:t>Gabatha</a:t>
            </a:r>
            <a:r>
              <a:rPr lang="en-US" sz="1600" dirty="0"/>
              <a:t> and </a:t>
            </a:r>
            <a:r>
              <a:rPr lang="en-US" sz="1600" dirty="0" err="1"/>
              <a:t>Tharrha</a:t>
            </a:r>
            <a:r>
              <a:rPr lang="en-US" sz="1600" dirty="0"/>
              <a:t> the king's two chamberlains, eunuchs who guarded the palace. And he heard their reasoning and searched out their plans, and learnt that they were preparing to lay hands on king Artaxerxes: and he informed the king concerning them. And the king examined the two chamberlains, and they confessed, and were executed. And the king wrote these things for a memorial: also </a:t>
            </a:r>
            <a:r>
              <a:rPr lang="en-US" sz="1600" dirty="0" err="1"/>
              <a:t>Mardochaeus</a:t>
            </a:r>
            <a:r>
              <a:rPr lang="en-US" sz="1600" dirty="0"/>
              <a:t> wrote concerning these matters. And the king commanded </a:t>
            </a:r>
            <a:r>
              <a:rPr lang="en-US" sz="1600" dirty="0" err="1"/>
              <a:t>Mardochaeus</a:t>
            </a:r>
            <a:r>
              <a:rPr lang="en-US" sz="1600" dirty="0"/>
              <a:t> to attend in the palace, and gave gifts for this service. And Aman the son of </a:t>
            </a:r>
            <a:r>
              <a:rPr lang="en-US" sz="1600" dirty="0" err="1"/>
              <a:t>Amadathes</a:t>
            </a:r>
            <a:r>
              <a:rPr lang="en-US" sz="1600" dirty="0"/>
              <a:t> the </a:t>
            </a:r>
            <a:r>
              <a:rPr lang="en-US" sz="1600" dirty="0" err="1"/>
              <a:t>Bugean</a:t>
            </a:r>
            <a:r>
              <a:rPr lang="en-US" sz="1600" dirty="0"/>
              <a:t> was honorable in the sight of the king, and he endeavored to hurt </a:t>
            </a:r>
            <a:r>
              <a:rPr lang="en-US" sz="1600" dirty="0" err="1"/>
              <a:t>Mardochaeus</a:t>
            </a:r>
            <a:r>
              <a:rPr lang="en-US" sz="1600" dirty="0"/>
              <a:t> and his people, because he was jealous.</a:t>
            </a:r>
          </a:p>
        </p:txBody>
      </p:sp>
    </p:spTree>
    <p:extLst>
      <p:ext uri="{BB962C8B-B14F-4D97-AF65-F5344CB8AC3E}">
        <p14:creationId xmlns:p14="http://schemas.microsoft.com/office/powerpoint/2010/main" val="1057885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7" name="Rectangle 26">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F0D641-5445-4CDB-BF23-DE481B54BE70}"/>
              </a:ext>
            </a:extLst>
          </p:cNvPr>
          <p:cNvSpPr>
            <a:spLocks noGrp="1"/>
          </p:cNvSpPr>
          <p:nvPr>
            <p:ph type="title"/>
          </p:nvPr>
        </p:nvSpPr>
        <p:spPr>
          <a:xfrm>
            <a:off x="317634" y="-295276"/>
            <a:ext cx="4317551" cy="2028388"/>
          </a:xfrm>
        </p:spPr>
        <p:txBody>
          <a:bodyPr vert="horz" lIns="91440" tIns="45720" rIns="91440" bIns="45720" rtlCol="0" anchor="ctr">
            <a:normAutofit/>
          </a:bodyPr>
          <a:lstStyle/>
          <a:p>
            <a:r>
              <a:rPr lang="en-US" kern="1200" spc="-50" baseline="0" dirty="0">
                <a:solidFill>
                  <a:schemeClr val="tx1"/>
                </a:solidFill>
                <a:latin typeface="+mj-lt"/>
                <a:ea typeface="+mj-ea"/>
                <a:cs typeface="+mj-cs"/>
              </a:rPr>
              <a:t>Summary</a:t>
            </a:r>
          </a:p>
        </p:txBody>
      </p:sp>
      <p:sp>
        <p:nvSpPr>
          <p:cNvPr id="3" name="Content Placeholder 2">
            <a:extLst>
              <a:ext uri="{FF2B5EF4-FFF2-40B4-BE49-F238E27FC236}">
                <a16:creationId xmlns:a16="http://schemas.microsoft.com/office/drawing/2014/main" id="{E0C06BF1-24A8-4CC3-B36E-FCFA069BEC3F}"/>
              </a:ext>
            </a:extLst>
          </p:cNvPr>
          <p:cNvSpPr>
            <a:spLocks noGrp="1"/>
          </p:cNvSpPr>
          <p:nvPr>
            <p:ph idx="1"/>
          </p:nvPr>
        </p:nvSpPr>
        <p:spPr>
          <a:xfrm>
            <a:off x="387151" y="1305746"/>
            <a:ext cx="5544151" cy="4940968"/>
          </a:xfrm>
        </p:spPr>
        <p:txBody>
          <a:bodyPr vert="horz" lIns="91440" tIns="45720" rIns="91440" bIns="45720" rtlCol="0" anchor="t">
            <a:normAutofit fontScale="92500" lnSpcReduction="20000"/>
          </a:bodyPr>
          <a:lstStyle/>
          <a:p>
            <a:pPr>
              <a:lnSpc>
                <a:spcPct val="95000"/>
              </a:lnSpc>
              <a:spcAft>
                <a:spcPts val="600"/>
              </a:spcAft>
            </a:pPr>
            <a:r>
              <a:rPr lang="en-US" dirty="0"/>
              <a:t>The stage has been set and we are introduced to a clownish king who acts in imprudent ways (1. Calls all the powerful princes, generals, officials, ministers from his 121 provinces to come to a six-month-banquet. Who is taking care of business in the provinces? Does he have no enemies left throughout the known world? 2. Encourages the excessive use of alcohol. Would drunk foreigners cause a security threat within a walled city? Who is to protect the women in Susa? 3. Spends freely for six months with hundreds if not thousands of people. Is this wise spending? Will this flaunting of wealth arouse the jealousy of would-be enemies? Have we learned nothing from 2 Kings 20:12-19? Is this level of stupidity purposeful on the part of the writer? Is this political mockery? We will see the answers to these questions over the next few weeks.</a:t>
            </a:r>
          </a:p>
          <a:p>
            <a:pPr>
              <a:lnSpc>
                <a:spcPct val="95000"/>
              </a:lnSpc>
              <a:spcAft>
                <a:spcPts val="600"/>
              </a:spcAft>
            </a:pPr>
            <a:endParaRPr lang="en-US" dirty="0"/>
          </a:p>
        </p:txBody>
      </p:sp>
      <p:sp>
        <p:nvSpPr>
          <p:cNvPr id="17" name="Footer Placeholder 16">
            <a:extLst>
              <a:ext uri="{FF2B5EF4-FFF2-40B4-BE49-F238E27FC236}">
                <a16:creationId xmlns:a16="http://schemas.microsoft.com/office/drawing/2014/main" id="{8DC7ED9C-0D38-4EB1-977B-7FBC2EA1D1F5}"/>
              </a:ext>
            </a:extLst>
          </p:cNvPr>
          <p:cNvSpPr>
            <a:spLocks noGrp="1"/>
          </p:cNvSpPr>
          <p:nvPr>
            <p:ph type="ftr" sz="quarter" idx="11"/>
          </p:nvPr>
        </p:nvSpPr>
        <p:spPr>
          <a:xfrm>
            <a:off x="529389" y="6400800"/>
            <a:ext cx="6328611" cy="365125"/>
          </a:xfrm>
        </p:spPr>
        <p:txBody>
          <a:bodyPr vert="horz" lIns="91440" tIns="45720" rIns="91440" bIns="45720" rtlCol="0" anchor="ctr">
            <a:normAutofit/>
          </a:bodyPr>
          <a:lstStyle/>
          <a:p>
            <a:pPr>
              <a:spcAft>
                <a:spcPts val="600"/>
              </a:spcAft>
            </a:pPr>
            <a:r>
              <a:rPr lang="en-US" kern="1200" dirty="0">
                <a:solidFill>
                  <a:schemeClr val="tx1"/>
                </a:solidFill>
                <a:latin typeface="+mn-lt"/>
                <a:ea typeface="+mn-ea"/>
                <a:cs typeface="+mn-cs"/>
              </a:rPr>
              <a:t>Three banquets for the God King</a:t>
            </a:r>
          </a:p>
        </p:txBody>
      </p:sp>
      <p:sp>
        <p:nvSpPr>
          <p:cNvPr id="16" name="Date Placeholder 15">
            <a:extLst>
              <a:ext uri="{FF2B5EF4-FFF2-40B4-BE49-F238E27FC236}">
                <a16:creationId xmlns:a16="http://schemas.microsoft.com/office/drawing/2014/main" id="{4B9484BA-DE40-439E-A2DE-3C851FDD5475}"/>
              </a:ext>
            </a:extLst>
          </p:cNvPr>
          <p:cNvSpPr>
            <a:spLocks noGrp="1"/>
          </p:cNvSpPr>
          <p:nvPr>
            <p:ph type="dt" sz="half" idx="10"/>
          </p:nvPr>
        </p:nvSpPr>
        <p:spPr>
          <a:xfrm>
            <a:off x="8805672" y="6400800"/>
            <a:ext cx="1865376" cy="365125"/>
          </a:xfrm>
        </p:spPr>
        <p:txBody>
          <a:bodyPr vert="horz" lIns="91440" tIns="45720" rIns="91440" bIns="45720" rtlCol="0" anchor="ctr">
            <a:normAutofit/>
          </a:bodyPr>
          <a:lstStyle/>
          <a:p>
            <a:pPr>
              <a:spcAft>
                <a:spcPts val="600"/>
              </a:spcAft>
            </a:pPr>
            <a:r>
              <a:rPr lang="en-US" dirty="0"/>
              <a:t>Esther 1:1-9</a:t>
            </a:r>
          </a:p>
        </p:txBody>
      </p:sp>
      <p:sp>
        <p:nvSpPr>
          <p:cNvPr id="18" name="Slide Number Placeholder 17">
            <a:extLst>
              <a:ext uri="{FF2B5EF4-FFF2-40B4-BE49-F238E27FC236}">
                <a16:creationId xmlns:a16="http://schemas.microsoft.com/office/drawing/2014/main" id="{C96B839E-3F89-48A0-913B-EF8CF32905A0}"/>
              </a:ext>
            </a:extLst>
          </p:cNvPr>
          <p:cNvSpPr>
            <a:spLocks noGrp="1"/>
          </p:cNvSpPr>
          <p:nvPr>
            <p:ph type="sldNum" sz="quarter" idx="12"/>
          </p:nvPr>
        </p:nvSpPr>
        <p:spPr>
          <a:xfrm>
            <a:off x="10899648" y="6400800"/>
            <a:ext cx="530352" cy="365125"/>
          </a:xfrm>
        </p:spPr>
        <p:txBody>
          <a:bodyPr vert="horz" lIns="91440" tIns="45720" rIns="91440" bIns="45720" rtlCol="0" anchor="ctr">
            <a:normAutofit/>
          </a:bodyPr>
          <a:lstStyle/>
          <a:p>
            <a:pPr>
              <a:spcAft>
                <a:spcPts val="600"/>
              </a:spcAft>
            </a:pPr>
            <a:fld id="{CB1E4CB7-CB13-4810-BF18-BE31AFC64F93}" type="slidenum">
              <a:rPr lang="en-US" smtClean="0"/>
              <a:pPr>
                <a:spcAft>
                  <a:spcPts val="600"/>
                </a:spcAft>
              </a:pPr>
              <a:t>13</a:t>
            </a:fld>
            <a:endParaRPr lang="en-US"/>
          </a:p>
        </p:txBody>
      </p:sp>
      <p:pic>
        <p:nvPicPr>
          <p:cNvPr id="7" name="Picture Placeholder 6" descr="A picture containing food&#10;&#10;Description automatically generated">
            <a:extLst>
              <a:ext uri="{FF2B5EF4-FFF2-40B4-BE49-F238E27FC236}">
                <a16:creationId xmlns:a16="http://schemas.microsoft.com/office/drawing/2014/main" id="{F4E08B9B-E010-71B5-99BE-3FA3DF6EF947}"/>
              </a:ext>
            </a:extLst>
          </p:cNvPr>
          <p:cNvPicPr>
            <a:picLocks noGrp="1" noChangeAspect="1"/>
          </p:cNvPicPr>
          <p:nvPr>
            <p:ph type="pic" sz="quarter" idx="15"/>
          </p:nvPr>
        </p:nvPicPr>
        <p:blipFill>
          <a:blip r:embed="rId2"/>
          <a:srcRect l="25770" r="25770"/>
          <a:stretch>
            <a:fillRect/>
          </a:stretch>
        </p:blipFill>
        <p:spPr>
          <a:xfrm>
            <a:off x="5950598" y="3416808"/>
            <a:ext cx="1947672" cy="2679192"/>
          </a:xfrm>
        </p:spPr>
      </p:pic>
      <p:pic>
        <p:nvPicPr>
          <p:cNvPr id="14" name="Picture Placeholder 13" descr="A picture containing wine, beverage, alcohol, glass&#10;&#10;Description automatically generated">
            <a:extLst>
              <a:ext uri="{FF2B5EF4-FFF2-40B4-BE49-F238E27FC236}">
                <a16:creationId xmlns:a16="http://schemas.microsoft.com/office/drawing/2014/main" id="{4D9569E4-FE7A-A240-9B2A-7862115F17E6}"/>
              </a:ext>
            </a:extLst>
          </p:cNvPr>
          <p:cNvPicPr>
            <a:picLocks noGrp="1" noChangeAspect="1"/>
          </p:cNvPicPr>
          <p:nvPr>
            <p:ph type="pic" sz="quarter" idx="16"/>
          </p:nvPr>
        </p:nvPicPr>
        <p:blipFill>
          <a:blip r:embed="rId3"/>
          <a:srcRect l="25431" r="25431"/>
          <a:stretch>
            <a:fillRect/>
          </a:stretch>
        </p:blipFill>
        <p:spPr>
          <a:xfrm>
            <a:off x="6858000" y="359010"/>
            <a:ext cx="1947672" cy="2679192"/>
          </a:xfrm>
        </p:spPr>
      </p:pic>
      <p:pic>
        <p:nvPicPr>
          <p:cNvPr id="19" name="Picture 18" descr="A picture containing cup, indoor, chalice, tableware&#10;&#10;Description automatically generated">
            <a:extLst>
              <a:ext uri="{FF2B5EF4-FFF2-40B4-BE49-F238E27FC236}">
                <a16:creationId xmlns:a16="http://schemas.microsoft.com/office/drawing/2014/main" id="{3556FBEF-4810-C5F4-14D1-50FC97863710}"/>
              </a:ext>
            </a:extLst>
          </p:cNvPr>
          <p:cNvPicPr>
            <a:picLocks noChangeAspect="1"/>
          </p:cNvPicPr>
          <p:nvPr/>
        </p:nvPicPr>
        <p:blipFill>
          <a:blip r:embed="rId4"/>
          <a:stretch>
            <a:fillRect/>
          </a:stretch>
        </p:blipFill>
        <p:spPr>
          <a:xfrm>
            <a:off x="9411984" y="526469"/>
            <a:ext cx="2344273" cy="2344273"/>
          </a:xfrm>
          <a:prstGeom prst="rect">
            <a:avLst/>
          </a:prstGeom>
        </p:spPr>
      </p:pic>
      <p:pic>
        <p:nvPicPr>
          <p:cNvPr id="24" name="Picture 23" descr="A table full of food&#10;&#10;Description automatically generated with medium confidence">
            <a:extLst>
              <a:ext uri="{FF2B5EF4-FFF2-40B4-BE49-F238E27FC236}">
                <a16:creationId xmlns:a16="http://schemas.microsoft.com/office/drawing/2014/main" id="{FE940070-F269-6E9F-8C3F-2FB223140C52}"/>
              </a:ext>
            </a:extLst>
          </p:cNvPr>
          <p:cNvPicPr>
            <a:picLocks noChangeAspect="1"/>
          </p:cNvPicPr>
          <p:nvPr/>
        </p:nvPicPr>
        <p:blipFill>
          <a:blip r:embed="rId5"/>
          <a:stretch>
            <a:fillRect/>
          </a:stretch>
        </p:blipFill>
        <p:spPr>
          <a:xfrm>
            <a:off x="8133561" y="3292656"/>
            <a:ext cx="3671288" cy="2448828"/>
          </a:xfrm>
          <a:prstGeom prst="rect">
            <a:avLst/>
          </a:prstGeom>
        </p:spPr>
      </p:pic>
    </p:spTree>
    <p:extLst>
      <p:ext uri="{BB962C8B-B14F-4D97-AF65-F5344CB8AC3E}">
        <p14:creationId xmlns:p14="http://schemas.microsoft.com/office/powerpoint/2010/main" val="1310275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C2480-21DF-4547-B928-8E2BEDC4756E}"/>
              </a:ext>
            </a:extLst>
          </p:cNvPr>
          <p:cNvSpPr>
            <a:spLocks noGrp="1"/>
          </p:cNvSpPr>
          <p:nvPr>
            <p:ph type="title"/>
          </p:nvPr>
        </p:nvSpPr>
        <p:spPr>
          <a:xfrm>
            <a:off x="762000" y="3822282"/>
            <a:ext cx="5012266" cy="2273710"/>
          </a:xfrm>
        </p:spPr>
        <p:txBody>
          <a:bodyPr/>
          <a:lstStyle/>
          <a:p>
            <a:r>
              <a:rPr lang="en-US" dirty="0"/>
              <a:t>Closing Prayer</a:t>
            </a:r>
          </a:p>
        </p:txBody>
      </p:sp>
      <p:sp>
        <p:nvSpPr>
          <p:cNvPr id="3" name="Content Placeholder 2">
            <a:extLst>
              <a:ext uri="{FF2B5EF4-FFF2-40B4-BE49-F238E27FC236}">
                <a16:creationId xmlns:a16="http://schemas.microsoft.com/office/drawing/2014/main" id="{6BC2C5F0-17A2-4505-B62E-A5178B8CB725}"/>
              </a:ext>
            </a:extLst>
          </p:cNvPr>
          <p:cNvSpPr>
            <a:spLocks noGrp="1"/>
          </p:cNvSpPr>
          <p:nvPr>
            <p:ph idx="1"/>
          </p:nvPr>
        </p:nvSpPr>
        <p:spPr>
          <a:xfrm>
            <a:off x="6417734" y="3822282"/>
            <a:ext cx="4607484" cy="2273710"/>
          </a:xfrm>
        </p:spPr>
        <p:txBody>
          <a:bodyPr>
            <a:normAutofit/>
          </a:bodyPr>
          <a:lstStyle/>
          <a:p>
            <a:r>
              <a:rPr lang="en-US" dirty="0"/>
              <a:t> </a:t>
            </a:r>
          </a:p>
        </p:txBody>
      </p:sp>
      <p:sp>
        <p:nvSpPr>
          <p:cNvPr id="14" name="Footer Placeholder 13">
            <a:extLst>
              <a:ext uri="{FF2B5EF4-FFF2-40B4-BE49-F238E27FC236}">
                <a16:creationId xmlns:a16="http://schemas.microsoft.com/office/drawing/2014/main" id="{C477F264-F65D-4387-BC7C-C7ABF157EC28}"/>
              </a:ext>
            </a:extLst>
          </p:cNvPr>
          <p:cNvSpPr>
            <a:spLocks noGrp="1"/>
          </p:cNvSpPr>
          <p:nvPr>
            <p:ph type="ftr" sz="quarter" idx="11"/>
          </p:nvPr>
        </p:nvSpPr>
        <p:spPr>
          <a:xfrm>
            <a:off x="758952" y="6400800"/>
            <a:ext cx="6099048" cy="365125"/>
          </a:xfrm>
        </p:spPr>
        <p:txBody>
          <a:bodyPr/>
          <a:lstStyle/>
          <a:p>
            <a:r>
              <a:rPr lang="en-US" dirty="0"/>
              <a:t>Three banquets for the God King</a:t>
            </a:r>
          </a:p>
        </p:txBody>
      </p:sp>
      <p:sp>
        <p:nvSpPr>
          <p:cNvPr id="13" name="Date Placeholder 12">
            <a:extLst>
              <a:ext uri="{FF2B5EF4-FFF2-40B4-BE49-F238E27FC236}">
                <a16:creationId xmlns:a16="http://schemas.microsoft.com/office/drawing/2014/main" id="{0F7E0785-BC2C-4F58-B5AF-3AC18AC72BB8}"/>
              </a:ext>
            </a:extLst>
          </p:cNvPr>
          <p:cNvSpPr>
            <a:spLocks noGrp="1"/>
          </p:cNvSpPr>
          <p:nvPr>
            <p:ph type="dt" sz="half" idx="10"/>
          </p:nvPr>
        </p:nvSpPr>
        <p:spPr>
          <a:xfrm>
            <a:off x="8805672" y="6400800"/>
            <a:ext cx="1865376" cy="365125"/>
          </a:xfrm>
        </p:spPr>
        <p:txBody>
          <a:bodyPr/>
          <a:lstStyle/>
          <a:p>
            <a:r>
              <a:rPr lang="en-US" dirty="0"/>
              <a:t>Esther 1:1-9</a:t>
            </a:r>
          </a:p>
        </p:txBody>
      </p:sp>
      <p:sp>
        <p:nvSpPr>
          <p:cNvPr id="15" name="Slide Number Placeholder 14">
            <a:extLst>
              <a:ext uri="{FF2B5EF4-FFF2-40B4-BE49-F238E27FC236}">
                <a16:creationId xmlns:a16="http://schemas.microsoft.com/office/drawing/2014/main" id="{3A04B45E-16DF-47B9-900E-047D593DF25B}"/>
              </a:ext>
            </a:extLst>
          </p:cNvPr>
          <p:cNvSpPr>
            <a:spLocks noGrp="1"/>
          </p:cNvSpPr>
          <p:nvPr>
            <p:ph type="sldNum" sz="quarter" idx="12"/>
          </p:nvPr>
        </p:nvSpPr>
        <p:spPr>
          <a:xfrm>
            <a:off x="10899648" y="6400800"/>
            <a:ext cx="530352" cy="365125"/>
          </a:xfrm>
        </p:spPr>
        <p:txBody>
          <a:bodyPr/>
          <a:lstStyle/>
          <a:p>
            <a:fld id="{CB1E4CB7-CB13-4810-BF18-BE31AFC64F93}" type="slidenum">
              <a:rPr lang="en-US" smtClean="0"/>
              <a:pPr/>
              <a:t>14</a:t>
            </a:fld>
            <a:endParaRPr lang="en-US"/>
          </a:p>
        </p:txBody>
      </p:sp>
      <p:pic>
        <p:nvPicPr>
          <p:cNvPr id="7" name="Picture Placeholder 6" descr="A picture containing appliance, oven, kitchen appliance, barbecue&#10;&#10;Description automatically generated">
            <a:extLst>
              <a:ext uri="{FF2B5EF4-FFF2-40B4-BE49-F238E27FC236}">
                <a16:creationId xmlns:a16="http://schemas.microsoft.com/office/drawing/2014/main" id="{1CC97CD7-1947-95F9-EDF2-00B7F908396E}"/>
              </a:ext>
            </a:extLst>
          </p:cNvPr>
          <p:cNvPicPr>
            <a:picLocks noGrp="1" noChangeAspect="1"/>
          </p:cNvPicPr>
          <p:nvPr>
            <p:ph type="pic" sz="quarter" idx="13"/>
          </p:nvPr>
        </p:nvPicPr>
        <p:blipFill>
          <a:blip r:embed="rId2"/>
          <a:srcRect t="12689" b="12689"/>
          <a:stretch>
            <a:fillRect/>
          </a:stretch>
        </p:blipFill>
        <p:spPr>
          <a:xfrm>
            <a:off x="537571" y="761988"/>
            <a:ext cx="3566160" cy="2660904"/>
          </a:xfrm>
        </p:spPr>
      </p:pic>
      <p:pic>
        <p:nvPicPr>
          <p:cNvPr id="17" name="Picture Placeholder 16" descr="A picture containing indoor, oven, kitchen appliance, appliance&#10;&#10;Description automatically generated">
            <a:extLst>
              <a:ext uri="{FF2B5EF4-FFF2-40B4-BE49-F238E27FC236}">
                <a16:creationId xmlns:a16="http://schemas.microsoft.com/office/drawing/2014/main" id="{46754EFB-540F-9F94-0D8D-01B338A130E4}"/>
              </a:ext>
            </a:extLst>
          </p:cNvPr>
          <p:cNvPicPr>
            <a:picLocks noGrp="1" noChangeAspect="1"/>
          </p:cNvPicPr>
          <p:nvPr>
            <p:ph type="pic" sz="quarter" idx="14"/>
          </p:nvPr>
        </p:nvPicPr>
        <p:blipFill>
          <a:blip r:embed="rId3"/>
          <a:srcRect l="6158" r="6158"/>
          <a:stretch>
            <a:fillRect/>
          </a:stretch>
        </p:blipFill>
        <p:spPr>
          <a:xfrm>
            <a:off x="7863840" y="761988"/>
            <a:ext cx="3566160" cy="2660904"/>
          </a:xfrm>
        </p:spPr>
      </p:pic>
      <p:pic>
        <p:nvPicPr>
          <p:cNvPr id="21" name="Picture Placeholder 20" descr="A bowl of food&#10;&#10;Description automatically generated with medium confidence">
            <a:extLst>
              <a:ext uri="{FF2B5EF4-FFF2-40B4-BE49-F238E27FC236}">
                <a16:creationId xmlns:a16="http://schemas.microsoft.com/office/drawing/2014/main" id="{D8C1F562-A991-8AD1-28A1-48B30A6974D6}"/>
              </a:ext>
            </a:extLst>
          </p:cNvPr>
          <p:cNvPicPr>
            <a:picLocks noGrp="1" noChangeAspect="1"/>
          </p:cNvPicPr>
          <p:nvPr>
            <p:ph type="pic" sz="quarter" idx="15"/>
          </p:nvPr>
        </p:nvPicPr>
        <p:blipFill>
          <a:blip r:embed="rId4"/>
          <a:srcRect t="13440" b="13440"/>
          <a:stretch>
            <a:fillRect/>
          </a:stretch>
        </p:blipFill>
        <p:spPr>
          <a:xfrm>
            <a:off x="4200705" y="745816"/>
            <a:ext cx="3566160" cy="2660904"/>
          </a:xfrm>
        </p:spPr>
      </p:pic>
    </p:spTree>
    <p:extLst>
      <p:ext uri="{BB962C8B-B14F-4D97-AF65-F5344CB8AC3E}">
        <p14:creationId xmlns:p14="http://schemas.microsoft.com/office/powerpoint/2010/main" val="3872894961"/>
      </p:ext>
    </p:extLst>
  </p:cSld>
  <p:clrMapOvr>
    <a:masterClrMapping/>
  </p:clrMapOvr>
</p:sld>
</file>

<file path=ppt/theme/theme1.xml><?xml version="1.0" encoding="utf-8"?>
<a:theme xmlns:a="http://schemas.openxmlformats.org/drawingml/2006/main" name="PrismaticVTI">
  <a:themeElements>
    <a:clrScheme name="Prismatic">
      <a:dk1>
        <a:sysClr val="windowText" lastClr="000000"/>
      </a:dk1>
      <a:lt1>
        <a:sysClr val="window" lastClr="FFFFFF"/>
      </a:lt1>
      <a:dk2>
        <a:srgbClr val="131523"/>
      </a:dk2>
      <a:lt2>
        <a:srgbClr val="E7E6E6"/>
      </a:lt2>
      <a:accent1>
        <a:srgbClr val="42B3BD"/>
      </a:accent1>
      <a:accent2>
        <a:srgbClr val="51B851"/>
      </a:accent2>
      <a:accent3>
        <a:srgbClr val="B5A603"/>
      </a:accent3>
      <a:accent4>
        <a:srgbClr val="F58505"/>
      </a:accent4>
      <a:accent5>
        <a:srgbClr val="FA2481"/>
      </a:accent5>
      <a:accent6>
        <a:srgbClr val="9CA2AB"/>
      </a:accent6>
      <a:hlink>
        <a:srgbClr val="FA2481"/>
      </a:hlink>
      <a:folHlink>
        <a:srgbClr val="57618E"/>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smaticVTI" id="{DA44D624-A564-4DE8-8446-0CD5C485C979}" vid="{8B2B1550-B69C-4156-BAEC-B2E559F94BD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696f5ef8-7c6d-4a4a-873b-fed5c056913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B3C0EA60150645973215B8AF38536E" ma:contentTypeVersion="10" ma:contentTypeDescription="Create a new document." ma:contentTypeScope="" ma:versionID="a1c97ebdd7114287aba4bf90049a3065">
  <xsd:schema xmlns:xsd="http://www.w3.org/2001/XMLSchema" xmlns:xs="http://www.w3.org/2001/XMLSchema" xmlns:p="http://schemas.microsoft.com/office/2006/metadata/properties" xmlns:ns3="696f5ef8-7c6d-4a4a-873b-fed5c0569139" xmlns:ns4="be77459a-1b94-49ca-ab86-7755d02dc852" targetNamespace="http://schemas.microsoft.com/office/2006/metadata/properties" ma:root="true" ma:fieldsID="bb35d5bbcaad6c7d5350b2c5347740c0" ns3:_="" ns4:_="">
    <xsd:import namespace="696f5ef8-7c6d-4a4a-873b-fed5c0569139"/>
    <xsd:import namespace="be77459a-1b94-49ca-ab86-7755d02dc8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6f5ef8-7c6d-4a4a-873b-fed5c05691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e77459a-1b94-49ca-ab86-7755d02dc85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B19C5C-61AD-4793-BB9D-6401AD34A775}">
  <ds:schemaRefs>
    <ds:schemaRef ds:uri="http://purl.org/dc/elements/1.1/"/>
    <ds:schemaRef ds:uri="http://www.w3.org/XML/1998/namespace"/>
    <ds:schemaRef ds:uri="http://purl.org/dc/dcmitype/"/>
    <ds:schemaRef ds:uri="http://schemas.microsoft.com/office/2006/metadata/properties"/>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be77459a-1b94-49ca-ab86-7755d02dc852"/>
    <ds:schemaRef ds:uri="696f5ef8-7c6d-4a4a-873b-fed5c0569139"/>
  </ds:schemaRefs>
</ds:datastoreItem>
</file>

<file path=customXml/itemProps2.xml><?xml version="1.0" encoding="utf-8"?>
<ds:datastoreItem xmlns:ds="http://schemas.openxmlformats.org/officeDocument/2006/customXml" ds:itemID="{93076797-8467-41BB-91A7-9AE8328A6850}">
  <ds:schemaRefs>
    <ds:schemaRef ds:uri="http://schemas.microsoft.com/sharepoint/v3/contenttype/forms"/>
  </ds:schemaRefs>
</ds:datastoreItem>
</file>

<file path=customXml/itemProps3.xml><?xml version="1.0" encoding="utf-8"?>
<ds:datastoreItem xmlns:ds="http://schemas.openxmlformats.org/officeDocument/2006/customXml" ds:itemID="{0CC6370F-97B7-4CAD-934D-772E1FBF00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6f5ef8-7c6d-4a4a-873b-fed5c0569139"/>
    <ds:schemaRef ds:uri="be77459a-1b94-49ca-ab86-7755d02dc8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{6C7DBD07-C273-497D-98A0-CA19A005AEDD}tf56076705_win32</Template>
  <TotalTime>2516</TotalTime>
  <Words>1687</Words>
  <Application>Microsoft Office PowerPoint</Application>
  <PresentationFormat>Widescreen</PresentationFormat>
  <Paragraphs>117</Paragraphs>
  <Slides>14</Slides>
  <Notes>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Aharoni</vt:lpstr>
      <vt:lpstr>Arial</vt:lpstr>
      <vt:lpstr>Avenir Next LT Pro</vt:lpstr>
      <vt:lpstr>Calibri</vt:lpstr>
      <vt:lpstr>PrismaticVTI</vt:lpstr>
      <vt:lpstr>Esther 1:1-9</vt:lpstr>
      <vt:lpstr>Agenda at a Glance</vt:lpstr>
      <vt:lpstr>Introduction</vt:lpstr>
      <vt:lpstr>Ahasuerus = Xerxes</vt:lpstr>
      <vt:lpstr>Hundred and twenty-seven provinces from India to Ethiopia, </vt:lpstr>
      <vt:lpstr> </vt:lpstr>
      <vt:lpstr>He gave a banquet for all his officials and ministers. The army of Persia and Media and the nobles and governors of the provinces were present</vt:lpstr>
      <vt:lpstr>PowerPoint Presentation</vt:lpstr>
      <vt:lpstr>PowerPoint Presentation</vt:lpstr>
      <vt:lpstr>Luxurious and extravagant feast</vt:lpstr>
      <vt:lpstr> </vt:lpstr>
      <vt:lpstr>PowerPoint Presentation</vt:lpstr>
      <vt:lpstr>Summary</vt:lpstr>
      <vt:lpstr>Closing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Esther 1:1-4</dc:title>
  <dc:creator>Fr. Roman Roldan</dc:creator>
  <cp:lastModifiedBy>Fr. Roman Roldan</cp:lastModifiedBy>
  <cp:revision>2</cp:revision>
  <cp:lastPrinted>2022-09-27T22:52:43Z</cp:lastPrinted>
  <dcterms:created xsi:type="dcterms:W3CDTF">2022-09-26T18:52:49Z</dcterms:created>
  <dcterms:modified xsi:type="dcterms:W3CDTF">2022-11-07T22:17:30Z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0x0101008DB3C0EA60150645973215B8AF38536E</vt:lpwstr>
  </property>
</Properties>
</file>