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18"/>
  </p:normalViewPr>
  <p:slideViewPr>
    <p:cSldViewPr>
      <p:cViewPr varScale="1">
        <p:scale>
          <a:sx n="65" d="100"/>
          <a:sy n="65" d="100"/>
        </p:scale>
        <p:origin x="264" y="9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0</Words>
  <Application>Microsoft Macintosh PowerPoint</Application>
  <PresentationFormat>Custom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Joy for the World 1</dc:title>
  <cp:lastModifiedBy>John Sekutowski</cp:lastModifiedBy>
  <cp:revision>1</cp:revision>
  <dcterms:created xsi:type="dcterms:W3CDTF">2018-12-02T16:48:56Z</dcterms:created>
  <dcterms:modified xsi:type="dcterms:W3CDTF">2018-12-02T16:50:03Z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2018-12-02T00:00:00Z</vt:filetime>
  </property>
  <property fmtid="{D5CDD505-2E9C-101B-9397-08002B2CF9AE}" pid="3" name="LastSaved">
    <vt:filetime>2018-12-02T00:00:00Z</vt:filetime>
  </property>
</Properties>
</file>