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1871-1F6C-8358-0676-B8D0520730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F2497-0F2D-C148-C012-9C2A9E3FBC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268B-2B1C-B285-9451-20E942F1F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08E21-A349-0D6C-48A6-9E7B8BAB2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DED47-BD57-B809-2055-4C28AEB1C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9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AED3-3436-F745-99A8-93E9EC88B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C138-E3F4-861C-CED8-84442D4FD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5F384-1BD4-087A-67BD-DC3522EE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E2145-981F-5732-C5AF-CBB061A36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0F845-1215-16D2-6576-FC1326CB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4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F09A-5EFA-F3E9-7348-D294CB4A7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B529D-D652-C23D-0912-8EC74CD8C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29404-4B38-D6E9-848B-61597819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6B08A-9683-D4F2-0D94-B9179357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E4139-E1DE-22D8-23E5-AAC9CC4A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6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C46E-B2A4-62DD-DD3F-5392A3BFA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8939-990F-5F3E-68E0-52541DB0A6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22AA2-6BC4-966A-6FF8-04957475F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6D0C0-4EA0-84E1-09E7-EEA293AA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22949-3EE9-1BE6-5E19-E44DBD4A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1BA36-DF3A-257B-C0C6-5EB99DB7B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8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E702-7838-688B-2F7C-73C336FE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FBDCE-2A26-45A7-2832-0CC5F6093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872B4-2AEF-7BB2-D7A9-37901799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F402A-BA31-97B5-4E02-F8E27B3F9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EE8EA-D866-DB03-50BD-4D2C97E4B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D5003C-194F-D27C-20A9-34050146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47E8C2-4E7A-C226-1E39-D74DD6F4B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1622E-D4C1-B439-5AAB-A469FFEE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4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3401-B8F9-24F9-033A-7527528D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19757-4628-325A-E6E7-70E630A4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DAC02-A60B-2361-A6C7-9133E8F73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B07B6-523C-8D80-99E5-237BACBF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9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3A8AFD-3B65-EEF1-78A9-417ED6814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9F617-354E-B33D-1024-FE7619202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A59B8-295C-AD65-ECA6-6EC3838A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0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8C1CB-0510-0A80-A4BF-A6B850CF1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B4B3B-B986-6A17-9969-08569CAF1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E1F3C-980E-2673-DCEC-882EE99C3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E76B1-8CFD-412E-6264-8CB15C0C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98750-20EA-3AF1-F962-E625D69F6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4A11A-A562-5315-59DD-FEFD7B54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8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8C5E-1557-0F60-7507-A4280642F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A8BD6F-7DF7-A2F3-A251-CDB970092C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128EB-9F8C-33C6-4D82-F33B7E456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6F27B-832A-2345-A3EE-6D047EC9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20EC9-3A50-7DAE-714C-F4B9E3CC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B3585-93FA-2198-0684-76122AE96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2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9162-ACB9-803B-E45D-D147A47D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342AD-B23A-F7FD-E657-2B2F46D2F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89E3B-E2C2-1B8E-C499-1095F52C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A1E6E-148F-B75E-9C2A-926303F2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FE31B-6BDC-D903-46E8-6FBD56A40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02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50EF7-7F69-9635-403A-A308BB80E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83D8CB-17A9-7906-4CB2-1F43E0C47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8E163-77A2-288B-7C02-12A6B555A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686E1-EA3A-6960-D2E2-DBA7C570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6A67B-6DAE-0279-9AFC-C7588D05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2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40B8B2-D2B5-CAA5-1F19-66A4C38F0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36565-04F2-A160-8C12-0EC4ECCDB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E5563-66C4-F4B9-1563-336CC3B88B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8E4502-25A5-48A0-A7BB-B65AE13EA415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A460A-1635-9720-E5F9-2400EE188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E3C6D-5AFD-9F0A-DDFF-604311BC8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EA5605-CF2F-4A89-8D93-951D2DE4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2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9E43-919D-EC86-D17E-2BB7C61D78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B13B6-026F-BA90-80F4-30B9F5D73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walking with a group of people&#10;&#10;AI-generated content may be incorrect.">
            <a:extLst>
              <a:ext uri="{FF2B5EF4-FFF2-40B4-BE49-F238E27FC236}">
                <a16:creationId xmlns:a16="http://schemas.microsoft.com/office/drawing/2014/main" id="{75ABDB0E-07C0-8F3D-FDE4-07057CCCB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4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oster with pictures of people and text&#10;&#10;AI-generated content may be incorrect.">
            <a:extLst>
              <a:ext uri="{FF2B5EF4-FFF2-40B4-BE49-F238E27FC236}">
                <a16:creationId xmlns:a16="http://schemas.microsoft.com/office/drawing/2014/main" id="{8A08E3E1-FD79-131F-963C-3AB20E365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" r="1" b="1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C6748-B7AB-428F-9CCA-CDEB74673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4092525" cy="3239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Deadline Extended 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6000" dirty="0">
                <a:solidFill>
                  <a:srgbClr val="FFFFFF"/>
                </a:solidFill>
              </a:rPr>
              <a:t>to April 1</a:t>
            </a:r>
            <a:r>
              <a:rPr lang="en-US" sz="6000" baseline="30000" dirty="0">
                <a:solidFill>
                  <a:srgbClr val="FFFFFF"/>
                </a:solidFill>
              </a:rPr>
              <a:t>st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701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Deadline Extended  to April 1st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Jacob Clagg</dc:creator>
  <cp:lastModifiedBy>Jacob Clagg</cp:lastModifiedBy>
  <cp:revision>1</cp:revision>
  <dcterms:created xsi:type="dcterms:W3CDTF">2025-03-14T14:16:26Z</dcterms:created>
  <dcterms:modified xsi:type="dcterms:W3CDTF">2025-03-14T14:21:56Z</dcterms:modified>
</cp:coreProperties>
</file>