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74" r:id="rId3"/>
    <p:sldId id="275" r:id="rId4"/>
    <p:sldId id="273" r:id="rId5"/>
    <p:sldId id="264" r:id="rId6"/>
    <p:sldId id="266" r:id="rId7"/>
    <p:sldId id="265" r:id="rId8"/>
    <p:sldId id="258" r:id="rId9"/>
    <p:sldId id="259" r:id="rId10"/>
    <p:sldId id="262" r:id="rId11"/>
    <p:sldId id="263" r:id="rId12"/>
    <p:sldId id="267" r:id="rId13"/>
    <p:sldId id="268" r:id="rId14"/>
    <p:sldId id="269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717043-FDE3-7B49-A555-27CDC859D1A3}" v="2" dt="2025-02-18T18:59:03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94658"/>
  </p:normalViewPr>
  <p:slideViewPr>
    <p:cSldViewPr>
      <p:cViewPr varScale="1">
        <p:scale>
          <a:sx n="120" d="100"/>
          <a:sy n="120" d="100"/>
        </p:scale>
        <p:origin x="195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Simmons" userId="89c67417-20b0-4c09-ba46-1101d3e8055e" providerId="ADAL" clId="{DC717043-FDE3-7B49-A555-27CDC859D1A3}"/>
    <pc:docChg chg="custSel modSld">
      <pc:chgData name="Courtney Simmons" userId="89c67417-20b0-4c09-ba46-1101d3e8055e" providerId="ADAL" clId="{DC717043-FDE3-7B49-A555-27CDC859D1A3}" dt="2025-02-18T19:01:55.613" v="57" actId="114"/>
      <pc:docMkLst>
        <pc:docMk/>
      </pc:docMkLst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57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57"/>
            <ac:spMk id="2" creationId="{5DB8008E-5FE2-1545-739A-54EFEDDD86CD}"/>
          </ac:spMkLst>
        </pc:spChg>
      </pc:sldChg>
      <pc:sldChg chg="addSp modSp mod">
        <pc:chgData name="Courtney Simmons" userId="89c67417-20b0-4c09-ba46-1101d3e8055e" providerId="ADAL" clId="{DC717043-FDE3-7B49-A555-27CDC859D1A3}" dt="2025-02-18T19:01:55.613" v="57" actId="114"/>
        <pc:sldMkLst>
          <pc:docMk/>
          <pc:sldMk cId="0" sldId="258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58"/>
            <ac:spMk id="3" creationId="{28C28D57-C01D-34C5-365A-8AF3016BF154}"/>
          </ac:spMkLst>
        </pc:spChg>
        <pc:spChg chg="mod">
          <ac:chgData name="Courtney Simmons" userId="89c67417-20b0-4c09-ba46-1101d3e8055e" providerId="ADAL" clId="{DC717043-FDE3-7B49-A555-27CDC859D1A3}" dt="2025-02-18T19:01:55.613" v="57" actId="114"/>
          <ac:spMkLst>
            <pc:docMk/>
            <pc:sldMk cId="0" sldId="258"/>
            <ac:spMk id="18434" creationId="{00000000-0000-0000-0000-000000000000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59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59"/>
            <ac:spMk id="3" creationId="{821E728B-E6F2-0540-409F-BC3DC76D8139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2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2"/>
            <ac:spMk id="4" creationId="{FDDFA59B-2CA9-2CBE-A9A1-135CFF69A3F1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3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3"/>
            <ac:spMk id="3" creationId="{538515B8-B9C2-CE8F-BD4C-1CC5C60B1437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4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4"/>
            <ac:spMk id="3" creationId="{C71A8E8B-91D4-6160-D197-7426A41E2063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5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5"/>
            <ac:spMk id="3" creationId="{06D59A4A-2698-E7AC-2D58-2084E8010D94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6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6"/>
            <ac:spMk id="4" creationId="{62E4FB86-1350-2736-EFA4-443BAD5FD76F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7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7"/>
            <ac:spMk id="4" creationId="{25824665-A32F-9CB9-F59D-818E80CC9671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8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8"/>
            <ac:spMk id="2" creationId="{6E258261-768E-F27F-62CF-C4AB6DADD92D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69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69"/>
            <ac:spMk id="2" creationId="{B7A8B91B-FB71-2294-9273-76109B983435}"/>
          </ac:spMkLst>
        </pc:spChg>
      </pc:sldChg>
      <pc:sldChg chg="addSp modSp mod">
        <pc:chgData name="Courtney Simmons" userId="89c67417-20b0-4c09-ba46-1101d3e8055e" providerId="ADAL" clId="{DC717043-FDE3-7B49-A555-27CDC859D1A3}" dt="2025-02-18T18:59:03.176" v="19"/>
        <pc:sldMkLst>
          <pc:docMk/>
          <pc:sldMk cId="0" sldId="270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70"/>
            <ac:spMk id="3" creationId="{A944C6FB-C856-595E-1AEA-EF16928B6F13}"/>
          </ac:spMkLst>
        </pc:spChg>
        <pc:spChg chg="mod">
          <ac:chgData name="Courtney Simmons" userId="89c67417-20b0-4c09-ba46-1101d3e8055e" providerId="ADAL" clId="{DC717043-FDE3-7B49-A555-27CDC859D1A3}" dt="2025-01-07T21:19:54.915" v="6" actId="20577"/>
          <ac:spMkLst>
            <pc:docMk/>
            <pc:sldMk cId="0" sldId="270"/>
            <ac:spMk id="25602" creationId="{00000000-0000-0000-0000-000000000000}"/>
          </ac:spMkLst>
        </pc:spChg>
      </pc:sldChg>
      <pc:sldChg chg="addSp modSp mod">
        <pc:chgData name="Courtney Simmons" userId="89c67417-20b0-4c09-ba46-1101d3e8055e" providerId="ADAL" clId="{DC717043-FDE3-7B49-A555-27CDC859D1A3}" dt="2025-02-18T18:59:03.176" v="19"/>
        <pc:sldMkLst>
          <pc:docMk/>
          <pc:sldMk cId="0" sldId="271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71"/>
            <ac:spMk id="3" creationId="{D4DB3A7A-356C-3574-2AEB-FC1347D52DEF}"/>
          </ac:spMkLst>
        </pc:spChg>
        <pc:spChg chg="mod">
          <ac:chgData name="Courtney Simmons" userId="89c67417-20b0-4c09-ba46-1101d3e8055e" providerId="ADAL" clId="{DC717043-FDE3-7B49-A555-27CDC859D1A3}" dt="2024-12-13T18:52:13.646" v="3" actId="20577"/>
          <ac:spMkLst>
            <pc:docMk/>
            <pc:sldMk cId="0" sldId="271"/>
            <ac:spMk id="27650" creationId="{00000000-0000-0000-0000-000000000000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72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72"/>
            <ac:spMk id="3" creationId="{A3481F67-F552-B05D-6E27-F9C0FAE79FCE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0" sldId="273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0" sldId="273"/>
            <ac:spMk id="4" creationId="{ED6430BB-50A9-C5DF-CDEF-0080E1385B38}"/>
          </ac:spMkLst>
        </pc:spChg>
      </pc:sldChg>
      <pc:sldChg chg="addSp modSp mod">
        <pc:chgData name="Courtney Simmons" userId="89c67417-20b0-4c09-ba46-1101d3e8055e" providerId="ADAL" clId="{DC717043-FDE3-7B49-A555-27CDC859D1A3}" dt="2025-02-18T18:59:03.176" v="19"/>
        <pc:sldMkLst>
          <pc:docMk/>
          <pc:sldMk cId="2439000392" sldId="274"/>
        </pc:sldMkLst>
        <pc:spChg chg="add mod">
          <ac:chgData name="Courtney Simmons" userId="89c67417-20b0-4c09-ba46-1101d3e8055e" providerId="ADAL" clId="{DC717043-FDE3-7B49-A555-27CDC859D1A3}" dt="2025-02-18T18:58:30.190" v="18" actId="1076"/>
          <ac:spMkLst>
            <pc:docMk/>
            <pc:sldMk cId="2439000392" sldId="274"/>
            <ac:spMk id="3" creationId="{7E6DE87B-E6C7-F378-EB9C-BF26E3413B7D}"/>
          </ac:spMkLst>
        </pc:spChg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2439000392" sldId="274"/>
            <ac:spMk id="5" creationId="{B45298D5-FE8E-F111-5378-E44E92B9B51F}"/>
          </ac:spMkLst>
        </pc:spChg>
      </pc:sldChg>
      <pc:sldChg chg="addSp modSp">
        <pc:chgData name="Courtney Simmons" userId="89c67417-20b0-4c09-ba46-1101d3e8055e" providerId="ADAL" clId="{DC717043-FDE3-7B49-A555-27CDC859D1A3}" dt="2025-02-18T18:59:03.176" v="19"/>
        <pc:sldMkLst>
          <pc:docMk/>
          <pc:sldMk cId="3832906334" sldId="275"/>
        </pc:sldMkLst>
        <pc:spChg chg="add mod">
          <ac:chgData name="Courtney Simmons" userId="89c67417-20b0-4c09-ba46-1101d3e8055e" providerId="ADAL" clId="{DC717043-FDE3-7B49-A555-27CDC859D1A3}" dt="2025-02-18T18:59:03.176" v="19"/>
          <ac:spMkLst>
            <pc:docMk/>
            <pc:sldMk cId="3832906334" sldId="275"/>
            <ac:spMk id="4" creationId="{DC54BDDB-E95E-D3FE-455A-A0181A9BCA9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DD9F5-513C-7E43-8481-E088F7AFE37E}" type="datetimeFigureOut">
              <a:rPr lang="en-US" smtClean="0"/>
              <a:t>2/18/25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02473-6099-BD4E-9161-521EEB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62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F3127-A0F4-448E-A4E3-CAFA8AC46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C264F-663A-FB46-958F-2936495D5D34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7A768-2F40-49E2-8572-3DDBE7E89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7E120-B09A-AF43-AB42-E2A5EA138A94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F81EE-7521-4FA9-BAF5-359F9D3B5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ECA44-8ECD-724E-8594-414031625D09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3C940-C26C-41E0-BE99-FC4845CD5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D379F-0B7D-6D4C-9CE1-00D63F241793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35D42-055F-4DE7-A422-411F3098D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1D180-81DA-3443-9B36-4496D5EED734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D19F4-BF7D-4284-B0C6-95D096087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6B245-44EB-D440-A842-E8A7C0D6AD89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72FFE-572E-4DEA-B624-21768106C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36D6B-8BB9-FF4D-AE70-996F8C63F57A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0FA1F-8E16-440B-8BC8-2B4FA8FCF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18F06-CBA2-B343-BB79-3173D9D5F76C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D8D6-0EBF-4C58-9ACE-82A1A30E2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17782-A5EB-DD41-B5EC-DED8D16BEE79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FBBC7-AD2E-4217-B30A-1A7BCB96D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B8228-CC3C-7C49-ACFC-5BED3A226A9B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D28F7-3CE4-4102-AC07-D336C3ECC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69D04-4D7C-174F-B444-B4FA9E8C6D37}" type="datetime1">
              <a:rPr lang="en-US" smtClean="0"/>
              <a:t>2/18/25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AC109D1-B28A-4FF3-AA62-4473D1E2F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8D76C03C-E000-0840-80A0-71FE5E82CA08}" type="datetime1">
              <a:rPr lang="en-US" smtClean="0"/>
              <a:t>2/18/25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887" y="628650"/>
            <a:ext cx="8229600" cy="5393803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B8008E-5FE2-1545-739A-54EFEDDD86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887" y="628650"/>
            <a:ext cx="8229600" cy="5393803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953000" y="4572000"/>
            <a:ext cx="3048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Germs are Everywhere!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6DE87B-E6C7-F378-EB9C-BF26E3413B7D}"/>
              </a:ext>
            </a:extLst>
          </p:cNvPr>
          <p:cNvSpPr txBox="1"/>
          <p:nvPr/>
        </p:nvSpPr>
        <p:spPr>
          <a:xfrm>
            <a:off x="6228372" y="4916226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Session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298D5-FE8E-F111-5378-E44E92B9B5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00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3600" dirty="0"/>
              <a:t>We need to clean more than our skin!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4BDDB-E95E-D3FE-455A-A0181A9BCA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0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Books for Further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/>
              <a:t>“Victory Over The Darkness” Neil T. Anderson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/>
              <a:t>“Soul Detox” Craig Groeschel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dirty="0"/>
              <a:t>“Designed to be like Him” J. Dwight Pentecost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430BB-50A9-C5DF-CDEF-0080E1385B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Detox Craze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multimillion dollar industry</a:t>
            </a:r>
          </a:p>
          <a:p>
            <a:pPr lvl="1"/>
            <a:r>
              <a:rPr lang="en-US" dirty="0"/>
              <a:t>Teas</a:t>
            </a:r>
          </a:p>
          <a:p>
            <a:pPr lvl="1"/>
            <a:r>
              <a:rPr lang="en-US" dirty="0"/>
              <a:t>Shakes </a:t>
            </a:r>
          </a:p>
          <a:p>
            <a:pPr lvl="1"/>
            <a:r>
              <a:rPr lang="en-US" dirty="0"/>
              <a:t>Foods</a:t>
            </a:r>
          </a:p>
          <a:p>
            <a:pPr lvl="1"/>
            <a:r>
              <a:rPr lang="en-US" dirty="0"/>
              <a:t>Even various stretches and massages!</a:t>
            </a:r>
          </a:p>
          <a:p>
            <a:pPr lvl="1"/>
            <a:endParaRPr lang="en-US" dirty="0"/>
          </a:p>
          <a:p>
            <a:r>
              <a:rPr lang="en-US" dirty="0"/>
              <a:t>Hundreds of different herbal supplements and options for hundreds of differing ailments and problems</a:t>
            </a:r>
          </a:p>
          <a:p>
            <a:r>
              <a:rPr lang="en-US" dirty="0"/>
              <a:t> </a:t>
            </a:r>
            <a:r>
              <a:rPr lang="en-US" b="1" i="1" dirty="0"/>
              <a:t>Based on the premise that we are slowly picking up toxins from the world around us </a:t>
            </a:r>
            <a:r>
              <a:rPr lang="en-US" dirty="0"/>
              <a:t>and from the foods that we eat </a:t>
            </a:r>
            <a:r>
              <a:rPr lang="en-US" b="1" i="1" dirty="0"/>
              <a:t>as we live our normal everyday lives</a:t>
            </a:r>
            <a:r>
              <a:rPr lang="en-US" dirty="0"/>
              <a:t>. Toxins that these products claim to help remove from our bodies.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1A8E8B-91D4-6160-D197-7426A41E20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If our bodies need to be cleansed from these daily toxins that we are exposed to then….Shouldn’t we ask the question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dirty="0"/>
              <a:t>What about our souls?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dirty="0"/>
              <a:t>What are we being exposed to?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(Go-Kart racing analogy)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4FB86-1350-2736-EFA4-443BAD5FD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1 Peter 2:11 </a:t>
            </a:r>
            <a:r>
              <a:rPr lang="en-US" sz="2400" dirty="0"/>
              <a:t>NLT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Font typeface="Arial" charset="0"/>
              <a:buNone/>
            </a:pPr>
            <a:endParaRPr lang="en-US" sz="3600"/>
          </a:p>
          <a:p>
            <a:pPr marL="114300" indent="0" algn="ctr">
              <a:buFont typeface="Arial" charset="0"/>
              <a:buNone/>
            </a:pPr>
            <a:r>
              <a:rPr lang="en-US" sz="3600"/>
              <a:t>Dear Friends, I warn you as temporary residents and foreigners  to keep away from worldly desires that wage war against your very souls.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D59A4A-2698-E7AC-2D58-2084E8010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/>
              <a:t>3 Toxins to Avoid in our Lives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5400" dirty="0"/>
          </a:p>
          <a:p>
            <a:r>
              <a:rPr lang="en-US" sz="5400" dirty="0"/>
              <a:t>Toxic Behaviors- </a:t>
            </a:r>
            <a:r>
              <a:rPr lang="en-US" sz="4000" i="1" u="sng" dirty="0"/>
              <a:t>February</a:t>
            </a:r>
          </a:p>
          <a:p>
            <a:r>
              <a:rPr lang="en-US" sz="5400" dirty="0"/>
              <a:t>Toxic Emotions- </a:t>
            </a:r>
            <a:r>
              <a:rPr lang="en-US" sz="4000" i="1" u="sng" dirty="0"/>
              <a:t>March</a:t>
            </a:r>
          </a:p>
          <a:p>
            <a:r>
              <a:rPr lang="en-US" sz="5400" dirty="0"/>
              <a:t>Toxic Influences- </a:t>
            </a:r>
            <a:r>
              <a:rPr lang="en-US" sz="4000" i="1" u="sng" dirty="0"/>
              <a:t>April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C28D57-C01D-34C5-365A-8AF3016BF1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Toxic Behaviors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Septic Thoughts	</a:t>
            </a:r>
          </a:p>
          <a:p>
            <a:pPr lvl="1"/>
            <a:r>
              <a:rPr lang="en-US" sz="3800"/>
              <a:t>Telling ourselves the Truth</a:t>
            </a:r>
          </a:p>
          <a:p>
            <a:r>
              <a:rPr lang="en-US" sz="4000"/>
              <a:t>Lethal Language</a:t>
            </a:r>
          </a:p>
          <a:p>
            <a:pPr lvl="1"/>
            <a:r>
              <a:rPr lang="en-US" sz="3800"/>
              <a:t>Experience Life-giving Words</a:t>
            </a:r>
          </a:p>
          <a:p>
            <a:r>
              <a:rPr lang="en-US" sz="4000"/>
              <a:t>Hazardous Waste </a:t>
            </a:r>
          </a:p>
          <a:p>
            <a:pPr lvl="1"/>
            <a:r>
              <a:rPr lang="en-US" sz="3800"/>
              <a:t>Uncovering Hidden Sins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1E728B-E6F2-0540-409F-BC3DC76D8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/>
              <a:t>Septic Thoughts- Highs and Lows- Telling ourselves the Truth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/>
              <a:t>Highs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Are we mentally honest with ourselves? (American Idol)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For he flatters himself in his own eyes</a:t>
            </a:r>
            <a:br>
              <a:rPr lang="en-US" dirty="0"/>
            </a:br>
            <a:r>
              <a:rPr lang="en-US" dirty="0"/>
              <a:t>    that his iniquity cannot be found out and hated.</a:t>
            </a:r>
            <a:br>
              <a:rPr lang="en-US" dirty="0"/>
            </a:br>
            <a:r>
              <a:rPr lang="en-US" b="1" baseline="30000" dirty="0"/>
              <a:t> </a:t>
            </a:r>
            <a:r>
              <a:rPr lang="en-US" dirty="0"/>
              <a:t>The words of his mouth are trouble and deceit;</a:t>
            </a:r>
            <a:br>
              <a:rPr lang="en-US" dirty="0"/>
            </a:br>
            <a:r>
              <a:rPr lang="en-US" dirty="0"/>
              <a:t>    he has ceased to act wisely and do good. (Psalm 36:2-3)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We think more highly of ourselves than we should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Have you ever heard yourself say this?</a:t>
            </a:r>
          </a:p>
          <a:p>
            <a:pPr marL="1005840" lvl="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/>
              <a:t>I don’t have a problem with this</a:t>
            </a:r>
          </a:p>
          <a:p>
            <a:pPr marL="1005840" lvl="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/>
              <a:t>Its really no big deal</a:t>
            </a:r>
          </a:p>
          <a:p>
            <a:pPr marL="1005840" lvl="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/>
              <a:t>Its not as bad as most people</a:t>
            </a:r>
          </a:p>
          <a:p>
            <a:pPr marL="1005840" lvl="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/>
              <a:t>I can quit anytime I want</a:t>
            </a:r>
          </a:p>
          <a:p>
            <a:pPr marL="1005840" lvl="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/>
              <a:t>This is just the way I am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FA59B-2CA9-2CBE-A9A1-135CFF69A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Peter may be a good example to avoid in this area</a:t>
            </a:r>
          </a:p>
          <a:p>
            <a:pPr lvl="1"/>
            <a:r>
              <a:rPr lang="en-US"/>
              <a:t>Peter answered him, “Though they all fall away because of you, I will never fall away.” (Matthew 26:33)</a:t>
            </a:r>
          </a:p>
          <a:p>
            <a:pPr lvl="1"/>
            <a:r>
              <a:rPr lang="en-US"/>
              <a:t>Soon after he denies even knowing who Jesus 3 times!</a:t>
            </a:r>
          </a:p>
          <a:p>
            <a:r>
              <a:rPr lang="en-US"/>
              <a:t>Is someone trying to tell you something about yourself?</a:t>
            </a:r>
          </a:p>
          <a:p>
            <a:pPr lvl="1"/>
            <a:r>
              <a:rPr lang="en-US"/>
              <a:t>Maybe its time to slow down and really think about it.</a:t>
            </a:r>
          </a:p>
          <a:p>
            <a:pPr lvl="1"/>
            <a:r>
              <a:rPr lang="en-US"/>
              <a:t>The ear that listens to life-giving reproof</a:t>
            </a:r>
            <a:br>
              <a:rPr lang="en-US"/>
            </a:br>
            <a:r>
              <a:rPr lang="en-US"/>
              <a:t>    will dwell among the wise.</a:t>
            </a:r>
            <a:br>
              <a:rPr lang="en-US"/>
            </a:br>
            <a:r>
              <a:rPr lang="en-US"/>
              <a:t>Whoever ignores instruction despises himself,</a:t>
            </a:r>
            <a:br>
              <a:rPr lang="en-US"/>
            </a:br>
            <a:r>
              <a:rPr lang="en-US"/>
              <a:t>    but he who listens to reproof gains intelligence. (Proverbs 15:31-32)</a:t>
            </a:r>
          </a:p>
          <a:p>
            <a:pPr lvl="1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515B8-B9C2-CE8F-BD4C-1CC5C60B14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/>
              <a:t>Lows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How do you speak to yourself?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Positive or negative?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baseline="30000" dirty="0"/>
              <a:t> </a:t>
            </a:r>
            <a:r>
              <a:rPr lang="en-US" dirty="0"/>
              <a:t>For the weapons of our warfare are not of the flesh but have divine power to destroy strongholds.</a:t>
            </a:r>
            <a:r>
              <a:rPr lang="en-US" b="1" baseline="30000" dirty="0"/>
              <a:t>5 </a:t>
            </a:r>
            <a:r>
              <a:rPr lang="en-US" dirty="0"/>
              <a:t>We destroy arguments and every lofty opinion raised against the knowledge of God, and take every thought captive to obey Christ(2 Corinthians 10:4-5)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4 types of poisonous thoughts/ Thought Bondage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1.Pessimism- Consistent negative thoughts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2.Anxiety- Consistent worried thoughts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3.Bitterness- Consistent discontented thoughts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4.Criticism- Consistent judgmental thoughts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24665-A32F-9CB9-F59D-818E80CC96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7620000" cy="5867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Pessimism- negative thoughts about yourself, others or life in general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 don’t have what it takes, I’ll never get ahead, I can’t do it all, No one appreciates me, my hair looks awful, I have nothing to wear, I wish Lyn would not have asked Courtney to do this today!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Anxiety- Rational and Irrational 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Marriage, children, economy, gas prices!!!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Bitterness- “I wish”- Dissatisfaction Guaranteed!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Husband, car, clothes, job, time, vacation or bigger kitchen!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Criticism- you have the talent of finding fault with everything; buildings, companies, churches and even what we just ate for lunch!</a:t>
            </a:r>
          </a:p>
          <a:p>
            <a:pPr marL="640080"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You are slowly creating a mindset of discontentedness!!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i="1" dirty="0"/>
              <a:t>As you allow these weeds to grow they will eventually choke out the Truth! Weed your Garden! Take them Captive!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258261-768E-F27F-62CF-C4AB6DADD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620000" cy="5943600"/>
          </a:xfrm>
        </p:spPr>
        <p:txBody>
          <a:bodyPr/>
          <a:lstStyle/>
          <a:p>
            <a:r>
              <a:rPr lang="en-US" b="1"/>
              <a:t>Lethal Language- Experience Life Giving Words</a:t>
            </a:r>
          </a:p>
          <a:p>
            <a:r>
              <a:rPr lang="en-US" i="1"/>
              <a:t>“Words that do not give the light of Christ increase the darkness.” Mother Teresa </a:t>
            </a:r>
          </a:p>
          <a:p>
            <a:r>
              <a:rPr lang="en-US"/>
              <a:t>Hide me from the secret plots of the wicked,</a:t>
            </a:r>
            <a:br>
              <a:rPr lang="en-US"/>
            </a:br>
            <a:r>
              <a:rPr lang="en-US"/>
              <a:t>    from the throng of evildoers,</a:t>
            </a:r>
            <a:br>
              <a:rPr lang="en-US"/>
            </a:br>
            <a:r>
              <a:rPr lang="en-US"/>
              <a:t>who whet their tongues like swords,</a:t>
            </a:r>
            <a:br>
              <a:rPr lang="en-US"/>
            </a:br>
            <a:r>
              <a:rPr lang="en-US"/>
              <a:t>    who aim bitter words like arrows, (Psalm 64:2-3)</a:t>
            </a:r>
          </a:p>
          <a:p>
            <a:pPr lvl="1"/>
            <a:r>
              <a:rPr lang="en-US"/>
              <a:t>Creative words create and Destructive words destroy</a:t>
            </a:r>
          </a:p>
          <a:p>
            <a:pPr lvl="1"/>
            <a:r>
              <a:rPr lang="en-US"/>
              <a:t>Hurtful words crush and helpful words build up</a:t>
            </a:r>
          </a:p>
          <a:p>
            <a:pPr lvl="1"/>
            <a:r>
              <a:rPr lang="en-US"/>
              <a:t>Toxic words poison and soothing words heal</a:t>
            </a:r>
          </a:p>
          <a:p>
            <a:r>
              <a:rPr lang="en-US"/>
              <a:t>There is one whose rash words are like sword thrusts,</a:t>
            </a:r>
            <a:br>
              <a:rPr lang="en-US"/>
            </a:br>
            <a:r>
              <a:rPr lang="en-US"/>
              <a:t>    but the tongue of the wise brings healing (Proverbs 12:18)</a:t>
            </a:r>
          </a:p>
          <a:p>
            <a:endParaRPr lang="en-US"/>
          </a:p>
          <a:p>
            <a:r>
              <a:rPr lang="en-US"/>
              <a:t>Try this out!</a:t>
            </a:r>
          </a:p>
          <a:p>
            <a:pPr lvl="1"/>
            <a:r>
              <a:rPr lang="en-US"/>
              <a:t>If you think something good…say it!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A8B91B-FB71-2294-9273-76109B983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Hazardous Waste- Uncovering Hidden Sins</a:t>
            </a:r>
          </a:p>
          <a:p>
            <a:r>
              <a:rPr lang="en-US" i="1" dirty="0"/>
              <a:t>“Sin is not hurtful because it is forbidden, it is forbidden because it is hurtful” Benjamin Franklin</a:t>
            </a:r>
          </a:p>
          <a:p>
            <a:r>
              <a:rPr lang="en-US" dirty="0"/>
              <a:t>Our first reaction to our sin is to cover it up.</a:t>
            </a:r>
          </a:p>
          <a:p>
            <a:pPr lvl="1"/>
            <a:r>
              <a:rPr lang="en-US" dirty="0"/>
              <a:t>Adam and Eve</a:t>
            </a:r>
          </a:p>
          <a:p>
            <a:pPr lvl="1"/>
            <a:r>
              <a:rPr lang="en-US" dirty="0"/>
              <a:t>Cain </a:t>
            </a:r>
            <a:r>
              <a:rPr lang="en-US"/>
              <a:t>and Able</a:t>
            </a:r>
            <a:endParaRPr lang="en-US" dirty="0"/>
          </a:p>
          <a:p>
            <a:pPr lvl="1"/>
            <a:r>
              <a:rPr lang="en-US" dirty="0"/>
              <a:t>David and Bathsheba </a:t>
            </a:r>
          </a:p>
          <a:p>
            <a:r>
              <a:rPr lang="en-US" dirty="0"/>
              <a:t>Hiding our sins might make life easier for the moment, but it always becomes worse over time!</a:t>
            </a:r>
          </a:p>
          <a:p>
            <a:pPr lvl="1"/>
            <a:r>
              <a:rPr lang="en-US" dirty="0"/>
              <a:t>Whoever conceals his transgressions will not prosper,</a:t>
            </a:r>
            <a:br>
              <a:rPr lang="en-US" dirty="0"/>
            </a:br>
            <a:r>
              <a:rPr lang="en-US" dirty="0"/>
              <a:t>    but he who confesses and forsakes them will obtain mercy (Proverbs 28:13)</a:t>
            </a:r>
          </a:p>
          <a:p>
            <a:pPr lvl="1"/>
            <a:r>
              <a:rPr lang="en-US" dirty="0"/>
              <a:t>Confess don’t’ Conceal...Everyone gets caught eventually!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44C6FB-C856-595E-1AEA-EF16928B6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Let’s Get Clean!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Have mercy on me, O God,</a:t>
            </a:r>
            <a:br>
              <a:rPr lang="en-US"/>
            </a:br>
            <a:r>
              <a:rPr lang="en-US"/>
              <a:t>    according to your steadfast love;</a:t>
            </a:r>
            <a:br>
              <a:rPr lang="en-US"/>
            </a:br>
            <a:r>
              <a:rPr lang="en-US"/>
              <a:t>according to your abundant mercy</a:t>
            </a:r>
            <a:br>
              <a:rPr lang="en-US"/>
            </a:br>
            <a:r>
              <a:rPr lang="en-US"/>
              <a:t>    blot out my transgressions.</a:t>
            </a:r>
            <a:br>
              <a:rPr lang="en-US"/>
            </a:br>
            <a:r>
              <a:rPr lang="en-US"/>
              <a:t>Wash me thoroughly from my iniquity,</a:t>
            </a:r>
            <a:br>
              <a:rPr lang="en-US"/>
            </a:br>
            <a:r>
              <a:rPr lang="en-US"/>
              <a:t>    and cleanse me from my sin! (Psalm 51:1-2)</a:t>
            </a:r>
          </a:p>
          <a:p>
            <a:r>
              <a:rPr lang="en-US"/>
              <a:t>Create in me a clean heart, O God,</a:t>
            </a:r>
            <a:br>
              <a:rPr lang="en-US"/>
            </a:br>
            <a:r>
              <a:rPr lang="en-US"/>
              <a:t>    and renew a right spirit within me.</a:t>
            </a:r>
            <a:br>
              <a:rPr lang="en-US"/>
            </a:br>
            <a:r>
              <a:rPr lang="en-US" b="1" baseline="30000"/>
              <a:t> </a:t>
            </a:r>
            <a:r>
              <a:rPr lang="en-US"/>
              <a:t>Cast me not away from your presence,</a:t>
            </a:r>
            <a:br>
              <a:rPr lang="en-US"/>
            </a:br>
            <a:r>
              <a:rPr lang="en-US"/>
              <a:t>    and take not your Holy Spirit from me.</a:t>
            </a:r>
            <a:br>
              <a:rPr lang="en-US"/>
            </a:br>
            <a:r>
              <a:rPr lang="en-US"/>
              <a:t>Restore to me the joy of your salvation,</a:t>
            </a:r>
            <a:br>
              <a:rPr lang="en-US"/>
            </a:br>
            <a:r>
              <a:rPr lang="en-US"/>
              <a:t>    and uphold me with a willing spirit. (Psalm 51:10-12)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481F67-F552-B05D-6E27-F9C0FAE79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 Toxic Behaviors Application Questions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Toxic Thoughts</a:t>
            </a:r>
          </a:p>
          <a:p>
            <a:pPr lvl="1"/>
            <a:r>
              <a:rPr lang="en-US" dirty="0"/>
              <a:t>Is someone trying to tell you something?</a:t>
            </a:r>
          </a:p>
          <a:p>
            <a:pPr lvl="1"/>
            <a:r>
              <a:rPr lang="en-US" dirty="0"/>
              <a:t>How do you speak to yourself?</a:t>
            </a:r>
          </a:p>
          <a:p>
            <a:r>
              <a:rPr lang="en-US" dirty="0"/>
              <a:t>Lethal Language</a:t>
            </a:r>
          </a:p>
          <a:p>
            <a:pPr lvl="1"/>
            <a:r>
              <a:rPr lang="en-US" dirty="0"/>
              <a:t>Generally speaking, are you building others up or tearing them down?</a:t>
            </a:r>
          </a:p>
          <a:p>
            <a:pPr lvl="1"/>
            <a:r>
              <a:rPr lang="en-US" dirty="0"/>
              <a:t>Is God being worshiped all the time with your mouth?</a:t>
            </a:r>
          </a:p>
          <a:p>
            <a:r>
              <a:rPr lang="en-US" dirty="0"/>
              <a:t>Hazardous Waste</a:t>
            </a:r>
          </a:p>
          <a:p>
            <a:pPr lvl="1"/>
            <a:r>
              <a:rPr lang="en-US" dirty="0"/>
              <a:t>Is there some waste in your life that needs to be exposed?</a:t>
            </a:r>
          </a:p>
          <a:p>
            <a:pPr lvl="1"/>
            <a:r>
              <a:rPr lang="en-US" dirty="0"/>
              <a:t>What stood out to you during this session?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DB3A7A-356C-3574-2AEB-FC1347D52D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7A768-2F40-49E2-8572-3DDBE7E89C0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414</TotalTime>
  <Words>1120</Words>
  <Application>Microsoft Macintosh PowerPoint</Application>
  <PresentationFormat>On-screen Show (4:3)</PresentationFormat>
  <Paragraphs>131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Cambria</vt:lpstr>
      <vt:lpstr>Adjacency</vt:lpstr>
      <vt:lpstr>PowerPoint Presentation</vt:lpstr>
      <vt:lpstr>PowerPoint Presentation</vt:lpstr>
      <vt:lpstr>Bottom Line</vt:lpstr>
      <vt:lpstr>Books for Further Study</vt:lpstr>
      <vt:lpstr>The Detox Craze</vt:lpstr>
      <vt:lpstr>PowerPoint Presentation</vt:lpstr>
      <vt:lpstr>1 Peter 2:11 NLT</vt:lpstr>
      <vt:lpstr>3 Toxins to Avoid in our Lives</vt:lpstr>
      <vt:lpstr>Toxic Behaviors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Get Clean!</vt:lpstr>
      <vt:lpstr> Toxic Behaviors Application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Simmons</dc:creator>
  <cp:lastModifiedBy>Courtney Simmons</cp:lastModifiedBy>
  <cp:revision>31</cp:revision>
  <cp:lastPrinted>2025-02-18T18:56:30Z</cp:lastPrinted>
  <dcterms:created xsi:type="dcterms:W3CDTF">2013-03-05T21:26:10Z</dcterms:created>
  <dcterms:modified xsi:type="dcterms:W3CDTF">2025-02-18T19:01:59Z</dcterms:modified>
</cp:coreProperties>
</file>