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8" r:id="rId3"/>
    <p:sldId id="277" r:id="rId4"/>
    <p:sldId id="260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58"/>
  </p:normalViewPr>
  <p:slideViewPr>
    <p:cSldViewPr>
      <p:cViewPr varScale="1">
        <p:scale>
          <a:sx n="120" d="100"/>
          <a:sy n="120" d="100"/>
        </p:scale>
        <p:origin x="19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Simmons" userId="89c67417-20b0-4c09-ba46-1101d3e8055e" providerId="ADAL" clId="{3E09A264-F33A-124D-8344-A3F722FB62F3}"/>
    <pc:docChg chg="modSld">
      <pc:chgData name="Courtney Simmons" userId="89c67417-20b0-4c09-ba46-1101d3e8055e" providerId="ADAL" clId="{3E09A264-F33A-124D-8344-A3F722FB62F3}" dt="2025-03-18T16:42:53.084" v="1" actId="20577"/>
      <pc:docMkLst>
        <pc:docMk/>
      </pc:docMkLst>
      <pc:sldChg chg="modSp mod">
        <pc:chgData name="Courtney Simmons" userId="89c67417-20b0-4c09-ba46-1101d3e8055e" providerId="ADAL" clId="{3E09A264-F33A-124D-8344-A3F722FB62F3}" dt="2025-03-18T16:42:23.346" v="0" actId="20577"/>
        <pc:sldMkLst>
          <pc:docMk/>
          <pc:sldMk cId="167016174" sldId="270"/>
        </pc:sldMkLst>
        <pc:spChg chg="mod">
          <ac:chgData name="Courtney Simmons" userId="89c67417-20b0-4c09-ba46-1101d3e8055e" providerId="ADAL" clId="{3E09A264-F33A-124D-8344-A3F722FB62F3}" dt="2025-03-18T16:42:23.346" v="0" actId="20577"/>
          <ac:spMkLst>
            <pc:docMk/>
            <pc:sldMk cId="167016174" sldId="270"/>
            <ac:spMk id="3" creationId="{00000000-0000-0000-0000-000000000000}"/>
          </ac:spMkLst>
        </pc:spChg>
      </pc:sldChg>
      <pc:sldChg chg="modSp mod">
        <pc:chgData name="Courtney Simmons" userId="89c67417-20b0-4c09-ba46-1101d3e8055e" providerId="ADAL" clId="{3E09A264-F33A-124D-8344-A3F722FB62F3}" dt="2025-03-18T16:42:53.084" v="1" actId="20577"/>
        <pc:sldMkLst>
          <pc:docMk/>
          <pc:sldMk cId="2061752293" sldId="272"/>
        </pc:sldMkLst>
        <pc:spChg chg="mod">
          <ac:chgData name="Courtney Simmons" userId="89c67417-20b0-4c09-ba46-1101d3e8055e" providerId="ADAL" clId="{3E09A264-F33A-124D-8344-A3F722FB62F3}" dt="2025-03-18T16:42:53.084" v="1" actId="20577"/>
          <ac:spMkLst>
            <pc:docMk/>
            <pc:sldMk cId="2061752293" sldId="27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7E23FEB-1C62-48EB-A5BE-C53DA192321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306081-A666-4874-BEDF-6CC508F43A59}" type="datetimeFigureOut">
              <a:rPr lang="en-US" smtClean="0"/>
              <a:t>3/18/25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5800"/>
            <a:ext cx="8229600" cy="5393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9488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5800"/>
            <a:ext cx="8229600" cy="5393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6172200" y="4215035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Emotions!!!</a:t>
            </a:r>
          </a:p>
        </p:txBody>
      </p:sp>
    </p:spTree>
    <p:extLst>
      <p:ext uri="{BB962C8B-B14F-4D97-AF65-F5344CB8AC3E}">
        <p14:creationId xmlns:p14="http://schemas.microsoft.com/office/powerpoint/2010/main" val="335652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800" dirty="0"/>
          </a:p>
          <a:p>
            <a:pPr algn="ctr"/>
            <a:r>
              <a:rPr lang="en-US" sz="4800" dirty="0"/>
              <a:t>Don’t be so Emotional!</a:t>
            </a:r>
          </a:p>
        </p:txBody>
      </p:sp>
    </p:spTree>
    <p:extLst>
      <p:ext uri="{BB962C8B-B14F-4D97-AF65-F5344CB8AC3E}">
        <p14:creationId xmlns:p14="http://schemas.microsoft.com/office/powerpoint/2010/main" val="96725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Emotions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Bitter Roots</a:t>
            </a:r>
          </a:p>
          <a:p>
            <a:pPr lvl="1"/>
            <a:r>
              <a:rPr lang="en-US" sz="3200" dirty="0"/>
              <a:t>Digging up Resentment</a:t>
            </a:r>
          </a:p>
          <a:p>
            <a:r>
              <a:rPr lang="en-US" sz="3200" dirty="0"/>
              <a:t>Green with Envy</a:t>
            </a:r>
          </a:p>
          <a:p>
            <a:pPr lvl="1"/>
            <a:r>
              <a:rPr lang="en-US" sz="3200" dirty="0"/>
              <a:t>The Poison Ivy of Comparison</a:t>
            </a:r>
          </a:p>
          <a:p>
            <a:r>
              <a:rPr lang="en-US" sz="3200" dirty="0"/>
              <a:t>Scare Pollution</a:t>
            </a:r>
          </a:p>
          <a:p>
            <a:pPr lvl="1"/>
            <a:r>
              <a:rPr lang="en-US" sz="3200" dirty="0"/>
              <a:t>Unlocking the Hold of Fear</a:t>
            </a:r>
          </a:p>
        </p:txBody>
      </p:sp>
    </p:spTree>
    <p:extLst>
      <p:ext uri="{BB962C8B-B14F-4D97-AF65-F5344CB8AC3E}">
        <p14:creationId xmlns:p14="http://schemas.microsoft.com/office/powerpoint/2010/main" val="2763071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7620000" cy="5791200"/>
          </a:xfrm>
        </p:spPr>
        <p:txBody>
          <a:bodyPr/>
          <a:lstStyle/>
          <a:p>
            <a:r>
              <a:rPr lang="en-US" b="1" dirty="0"/>
              <a:t>Bitter Roots- Digging up Resentment </a:t>
            </a:r>
            <a:endParaRPr lang="en-US" dirty="0"/>
          </a:p>
          <a:p>
            <a:r>
              <a:rPr lang="en-US" dirty="0"/>
              <a:t>Bitterness never draws us closer to God</a:t>
            </a:r>
          </a:p>
          <a:p>
            <a:pPr lvl="1"/>
            <a:r>
              <a:rPr lang="en-US" dirty="0"/>
              <a:t>Bitterness is a non-productive, toxic emotion, usually resulting from resentment over unmet needs or wants</a:t>
            </a:r>
          </a:p>
          <a:p>
            <a:r>
              <a:rPr lang="en-US" dirty="0"/>
              <a:t>Strive for peace with everyone, and for the holiness without which no one will see the Lord. </a:t>
            </a:r>
            <a:r>
              <a:rPr lang="en-US" b="1" baseline="30000" dirty="0"/>
              <a:t> </a:t>
            </a:r>
            <a:r>
              <a:rPr lang="en-US" dirty="0"/>
              <a:t>See to it that no one fails to obtain the grace of God; that no “root of bitterness” springs up and causes trouble, and by it many become defiled; (Hebrews 12:14-15)</a:t>
            </a:r>
          </a:p>
          <a:p>
            <a:pPr lvl="1"/>
            <a:r>
              <a:rPr lang="en-US" dirty="0"/>
              <a:t>Bitterness is a choice</a:t>
            </a:r>
          </a:p>
          <a:p>
            <a:pPr lvl="1"/>
            <a:r>
              <a:rPr lang="en-US" dirty="0"/>
              <a:t>A choice that can be aimed at others or even God</a:t>
            </a:r>
          </a:p>
          <a:p>
            <a:pPr lvl="1"/>
            <a:r>
              <a:rPr lang="en-US" dirty="0"/>
              <a:t>It originates from a faulty view of our relationship with God</a:t>
            </a:r>
          </a:p>
          <a:p>
            <a:pPr lvl="2"/>
            <a:r>
              <a:rPr lang="en-US" dirty="0"/>
              <a:t>Provision</a:t>
            </a:r>
          </a:p>
          <a:p>
            <a:pPr lvl="2"/>
            <a:r>
              <a:rPr lang="en-US" dirty="0"/>
              <a:t>Love</a:t>
            </a:r>
          </a:p>
          <a:p>
            <a:pPr lvl="2"/>
            <a:r>
              <a:rPr lang="en-US" dirty="0"/>
              <a:t>Patience</a:t>
            </a:r>
          </a:p>
          <a:p>
            <a:pPr lvl="1"/>
            <a:r>
              <a:rPr lang="en-US" dirty="0"/>
              <a:t>Christ’s command to forgive does not come with exceptions.</a:t>
            </a:r>
          </a:p>
        </p:txBody>
      </p:sp>
    </p:spTree>
    <p:extLst>
      <p:ext uri="{BB962C8B-B14F-4D97-AF65-F5344CB8AC3E}">
        <p14:creationId xmlns:p14="http://schemas.microsoft.com/office/powerpoint/2010/main" val="335403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620000" cy="5943600"/>
          </a:xfrm>
        </p:spPr>
        <p:txBody>
          <a:bodyPr/>
          <a:lstStyle/>
          <a:p>
            <a:r>
              <a:rPr lang="en-US" b="1" dirty="0"/>
              <a:t>Green with Envy- The Poison Ivy of Comparison</a:t>
            </a:r>
          </a:p>
          <a:p>
            <a:r>
              <a:rPr lang="en-US" i="1" dirty="0"/>
              <a:t>“Envy is the art of counting the other fellows blessings instead of your own”- Harold Coffin</a:t>
            </a:r>
          </a:p>
          <a:p>
            <a:r>
              <a:rPr lang="en-US" dirty="0"/>
              <a:t>Envy is when you resent Gods’ goodness in other people’s lives and ignore God’s goodness in your own life.</a:t>
            </a:r>
          </a:p>
          <a:p>
            <a:r>
              <a:rPr lang="en-US" dirty="0"/>
              <a:t>Our consumerist culture thrives on envy</a:t>
            </a:r>
          </a:p>
          <a:p>
            <a:r>
              <a:rPr lang="en-US" dirty="0"/>
              <a:t>What is it in your life? Money, career, appearance, relationships</a:t>
            </a:r>
          </a:p>
          <a:p>
            <a:r>
              <a:rPr lang="en-US" dirty="0"/>
              <a:t>Check out this rebuke!!!</a:t>
            </a:r>
          </a:p>
          <a:p>
            <a:pPr lvl="1"/>
            <a:r>
              <a:rPr lang="en-US" dirty="0"/>
              <a:t>But if you have bitter jealousy and selfish ambition in your hearts, do not boast and be false to the truth. </a:t>
            </a:r>
            <a:r>
              <a:rPr lang="en-US" b="1" baseline="30000" dirty="0"/>
              <a:t> </a:t>
            </a:r>
            <a:r>
              <a:rPr lang="en-US" dirty="0"/>
              <a:t>This is not the wisdom that comes down from above, but is earthly, unspiritual, demonic.</a:t>
            </a:r>
            <a:r>
              <a:rPr lang="en-US" b="1" baseline="30000" dirty="0"/>
              <a:t> </a:t>
            </a:r>
            <a:r>
              <a:rPr lang="en-US" dirty="0"/>
              <a:t>For where jealousy and selfish ambition exist, there will be disorder and every vile practice (James 3:14-16)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15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tranquil heart gives life to the flesh,</a:t>
            </a:r>
            <a:br>
              <a:rPr lang="en-US" dirty="0"/>
            </a:br>
            <a:r>
              <a:rPr lang="en-US" dirty="0"/>
              <a:t>    but envy makes the bones rot. (Proverbs 14:30)</a:t>
            </a:r>
          </a:p>
          <a:p>
            <a:r>
              <a:rPr lang="en-US" dirty="0"/>
              <a:t>Fight Envy</a:t>
            </a:r>
          </a:p>
          <a:p>
            <a:pPr lvl="1"/>
            <a:r>
              <a:rPr lang="en-US" dirty="0"/>
              <a:t>Guard against comparing yourself as much as possible</a:t>
            </a:r>
          </a:p>
          <a:p>
            <a:pPr lvl="1"/>
            <a:r>
              <a:rPr lang="en-US" dirty="0"/>
              <a:t>Train yourself to not use “better than” and “worse than” when talking about other people and their stuff</a:t>
            </a:r>
          </a:p>
          <a:p>
            <a:pPr lvl="1"/>
            <a:r>
              <a:rPr lang="en-US" dirty="0"/>
              <a:t>Learn to rejoice with others</a:t>
            </a:r>
          </a:p>
          <a:p>
            <a:pPr lvl="1"/>
            <a:r>
              <a:rPr lang="en-US" dirty="0"/>
              <a:t>Better is the sight of the eyes than the wandering of the appetite: this also is vanity and a striving after wind (Ecclesiastes 6:9)</a:t>
            </a:r>
          </a:p>
          <a:p>
            <a:pPr lvl="1"/>
            <a:r>
              <a:rPr lang="en-US" dirty="0"/>
              <a:t>Its better to focus on what you have than what you don’t…if not your just chasing the wind.</a:t>
            </a:r>
          </a:p>
          <a:p>
            <a:pPr lvl="1"/>
            <a:r>
              <a:rPr lang="en-US" dirty="0"/>
              <a:t>The greatest way to fight consumerism is to give.</a:t>
            </a:r>
          </a:p>
        </p:txBody>
      </p:sp>
    </p:spTree>
    <p:extLst>
      <p:ext uri="{BB962C8B-B14F-4D97-AF65-F5344CB8AC3E}">
        <p14:creationId xmlns:p14="http://schemas.microsoft.com/office/powerpoint/2010/main" val="16701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Scare Pollution- </a:t>
            </a:r>
            <a:r>
              <a:rPr lang="en-US" b="1"/>
              <a:t>Unlocking the Hold of Fear</a:t>
            </a:r>
            <a:endParaRPr lang="en-US" b="1" dirty="0"/>
          </a:p>
          <a:p>
            <a:r>
              <a:rPr lang="en-US" i="1" dirty="0"/>
              <a:t>“When I feel fearful emotions overtaking me, I just close my eyes and thank God that He is still on the throne, reigning over everything, and I take comfort in His control over the affairs of my life.” John Wesley </a:t>
            </a:r>
          </a:p>
          <a:p>
            <a:r>
              <a:rPr lang="en-US" dirty="0"/>
              <a:t>The more fear we allow into our lives, the more we will struggle to grow spiritually. </a:t>
            </a:r>
          </a:p>
          <a:p>
            <a:r>
              <a:rPr lang="en-US" dirty="0"/>
              <a:t>Studies show that babies are only born with 2 fears</a:t>
            </a:r>
          </a:p>
          <a:p>
            <a:pPr lvl="1"/>
            <a:r>
              <a:rPr lang="en-US" dirty="0"/>
              <a:t>Falling</a:t>
            </a:r>
          </a:p>
          <a:p>
            <a:pPr lvl="1"/>
            <a:r>
              <a:rPr lang="en-US" dirty="0"/>
              <a:t>Loud noises</a:t>
            </a:r>
          </a:p>
          <a:p>
            <a:r>
              <a:rPr lang="en-US" dirty="0"/>
              <a:t>This tells me that all of our fears are learned fears!</a:t>
            </a:r>
          </a:p>
        </p:txBody>
      </p:sp>
    </p:spTree>
    <p:extLst>
      <p:ext uri="{BB962C8B-B14F-4D97-AF65-F5344CB8AC3E}">
        <p14:creationId xmlns:p14="http://schemas.microsoft.com/office/powerpoint/2010/main" val="35984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7620000" cy="5867400"/>
          </a:xfrm>
        </p:spPr>
        <p:txBody>
          <a:bodyPr/>
          <a:lstStyle/>
          <a:p>
            <a:r>
              <a:rPr lang="en-US"/>
              <a:t>Generally, </a:t>
            </a:r>
            <a:r>
              <a:rPr lang="en-US" dirty="0"/>
              <a:t>most fears fall into 4 categories</a:t>
            </a:r>
          </a:p>
          <a:p>
            <a:r>
              <a:rPr lang="en-US" dirty="0"/>
              <a:t>1. Fear of Loss</a:t>
            </a:r>
          </a:p>
          <a:p>
            <a:pPr lvl="1"/>
            <a:r>
              <a:rPr lang="en-US" dirty="0"/>
              <a:t>Relationally</a:t>
            </a:r>
          </a:p>
          <a:p>
            <a:pPr lvl="1"/>
            <a:r>
              <a:rPr lang="en-US" dirty="0"/>
              <a:t>Financially</a:t>
            </a:r>
          </a:p>
          <a:p>
            <a:pPr lvl="1"/>
            <a:r>
              <a:rPr lang="en-US" dirty="0"/>
              <a:t>Job (security, image and purpose)</a:t>
            </a:r>
          </a:p>
          <a:p>
            <a:r>
              <a:rPr lang="en-US" dirty="0"/>
              <a:t>2. Fear of Failure</a:t>
            </a:r>
          </a:p>
          <a:p>
            <a:pPr lvl="1"/>
            <a:r>
              <a:rPr lang="en-US" dirty="0"/>
              <a:t>I’m not qualified</a:t>
            </a:r>
          </a:p>
          <a:p>
            <a:pPr lvl="1"/>
            <a:r>
              <a:rPr lang="en-US" dirty="0"/>
              <a:t>I don’t know what I am doing</a:t>
            </a:r>
          </a:p>
          <a:p>
            <a:pPr lvl="1"/>
            <a:r>
              <a:rPr lang="en-US" dirty="0"/>
              <a:t>I am not up for this challenge</a:t>
            </a:r>
          </a:p>
          <a:p>
            <a:r>
              <a:rPr lang="en-US" dirty="0"/>
              <a:t>3. Fear of Rejection</a:t>
            </a:r>
          </a:p>
          <a:p>
            <a:pPr lvl="1"/>
            <a:r>
              <a:rPr lang="en-US" dirty="0"/>
              <a:t>Relationships</a:t>
            </a:r>
          </a:p>
          <a:p>
            <a:pPr lvl="1"/>
            <a:r>
              <a:rPr lang="en-US" dirty="0"/>
              <a:t>People pleasing mindset</a:t>
            </a:r>
          </a:p>
          <a:p>
            <a:r>
              <a:rPr lang="en-US" dirty="0"/>
              <a:t>4. Fear of the Unknown</a:t>
            </a:r>
          </a:p>
          <a:p>
            <a:pPr lvl="1"/>
            <a:r>
              <a:rPr lang="en-US" dirty="0"/>
              <a:t>What does the future hold?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5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is sovereign!</a:t>
            </a:r>
          </a:p>
          <a:p>
            <a:pPr lvl="1"/>
            <a:r>
              <a:rPr lang="en-US" dirty="0"/>
              <a:t>For God gave us a spirit not of fear but of power and love and self-control (2Timothy 1:7)</a:t>
            </a:r>
          </a:p>
          <a:p>
            <a:r>
              <a:rPr lang="en-US" dirty="0"/>
              <a:t>Fear is faith put into the wrong things!</a:t>
            </a:r>
          </a:p>
          <a:p>
            <a:r>
              <a:rPr lang="en-US" dirty="0"/>
              <a:t>What you fear reveals what you value.  </a:t>
            </a:r>
          </a:p>
        </p:txBody>
      </p:sp>
    </p:spTree>
    <p:extLst>
      <p:ext uri="{BB962C8B-B14F-4D97-AF65-F5344CB8AC3E}">
        <p14:creationId xmlns:p14="http://schemas.microsoft.com/office/powerpoint/2010/main" val="4130673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Clean!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 am afraid,</a:t>
            </a:r>
            <a:br>
              <a:rPr lang="en-US" dirty="0"/>
            </a:br>
            <a:r>
              <a:rPr lang="en-US" dirty="0"/>
              <a:t>    I put my trust in you.</a:t>
            </a:r>
            <a:br>
              <a:rPr lang="en-US" dirty="0"/>
            </a:br>
            <a:r>
              <a:rPr lang="en-US" dirty="0"/>
              <a:t>In God, whose word I praise,</a:t>
            </a:r>
            <a:br>
              <a:rPr lang="en-US" dirty="0"/>
            </a:br>
            <a:r>
              <a:rPr lang="en-US" dirty="0"/>
              <a:t>    in God I trust; I shall not be afraid.</a:t>
            </a:r>
            <a:br>
              <a:rPr lang="en-US" dirty="0"/>
            </a:br>
            <a:r>
              <a:rPr lang="en-US" dirty="0"/>
              <a:t>    What can flesh do to me? (Psalm 56:3-4)</a:t>
            </a:r>
          </a:p>
          <a:p>
            <a:r>
              <a:rPr lang="en-US" dirty="0"/>
              <a:t>Then you will call upon me and come and pray to me, and I will hear you. </a:t>
            </a:r>
            <a:r>
              <a:rPr lang="en-US" b="1" baseline="30000" dirty="0"/>
              <a:t> </a:t>
            </a:r>
            <a:r>
              <a:rPr lang="en-US" dirty="0"/>
              <a:t>You will seek me and find me, when you seek me with all your heart (Jeremiah 29:12-13)</a:t>
            </a:r>
          </a:p>
          <a:p>
            <a:r>
              <a:rPr lang="en-US" dirty="0"/>
              <a:t>Where can I find him?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Scripture</a:t>
            </a:r>
          </a:p>
          <a:p>
            <a:pPr lvl="1"/>
            <a:r>
              <a:rPr lang="en-US" dirty="0"/>
              <a:t>Community </a:t>
            </a:r>
          </a:p>
        </p:txBody>
      </p:sp>
    </p:spTree>
    <p:extLst>
      <p:ext uri="{BB962C8B-B14F-4D97-AF65-F5344CB8AC3E}">
        <p14:creationId xmlns:p14="http://schemas.microsoft.com/office/powerpoint/2010/main" val="96460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Emotions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Suppress it- Unhealthy</a:t>
            </a:r>
          </a:p>
          <a:p>
            <a:pPr lvl="1"/>
            <a:r>
              <a:rPr lang="en-US" dirty="0"/>
              <a:t>Covering it</a:t>
            </a:r>
          </a:p>
          <a:p>
            <a:pPr lvl="1"/>
            <a:r>
              <a:rPr lang="en-US" dirty="0"/>
              <a:t>Ignoring it</a:t>
            </a:r>
          </a:p>
          <a:p>
            <a:r>
              <a:rPr lang="en-US" dirty="0"/>
              <a:t>Express it- Unhealthy</a:t>
            </a:r>
          </a:p>
          <a:p>
            <a:pPr lvl="1"/>
            <a:r>
              <a:rPr lang="en-US" dirty="0"/>
              <a:t>Thoughtlessly lashing out</a:t>
            </a:r>
          </a:p>
          <a:p>
            <a:pPr lvl="1"/>
            <a:r>
              <a:rPr lang="en-US" dirty="0"/>
              <a:t>Telling everybody everything</a:t>
            </a:r>
          </a:p>
          <a:p>
            <a:r>
              <a:rPr lang="en-US" dirty="0"/>
              <a:t>Acknowledge it- Healthy</a:t>
            </a:r>
          </a:p>
          <a:p>
            <a:pPr lvl="1"/>
            <a:r>
              <a:rPr lang="en-US" dirty="0"/>
              <a:t>Openly and honestly express our feeling to God</a:t>
            </a:r>
          </a:p>
          <a:p>
            <a:pPr lvl="1"/>
            <a:r>
              <a:rPr lang="en-US" dirty="0"/>
              <a:t>Tell other who can help and encourage</a:t>
            </a:r>
          </a:p>
        </p:txBody>
      </p:sp>
    </p:spTree>
    <p:extLst>
      <p:ext uri="{BB962C8B-B14F-4D97-AF65-F5344CB8AC3E}">
        <p14:creationId xmlns:p14="http://schemas.microsoft.com/office/powerpoint/2010/main" val="2172138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Emotions 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Roots of Bitterness</a:t>
            </a:r>
          </a:p>
          <a:p>
            <a:pPr lvl="1"/>
            <a:r>
              <a:rPr lang="en-US" dirty="0"/>
              <a:t>Is there any bitterness in your life?</a:t>
            </a:r>
          </a:p>
          <a:p>
            <a:pPr lvl="1"/>
            <a:r>
              <a:rPr lang="en-US" dirty="0"/>
              <a:t>Do you have an accurate understanding of our relationship with God?</a:t>
            </a:r>
          </a:p>
          <a:p>
            <a:r>
              <a:rPr lang="en-US" dirty="0"/>
              <a:t>Green with Envy</a:t>
            </a:r>
          </a:p>
          <a:p>
            <a:pPr lvl="1"/>
            <a:r>
              <a:rPr lang="en-US" dirty="0"/>
              <a:t>Have you allowed the world to manipulate your thinking?</a:t>
            </a:r>
          </a:p>
          <a:p>
            <a:pPr lvl="1"/>
            <a:r>
              <a:rPr lang="en-US" dirty="0"/>
              <a:t>Take a minute and confess God’s goodness in your life</a:t>
            </a:r>
          </a:p>
          <a:p>
            <a:r>
              <a:rPr lang="en-US" dirty="0"/>
              <a:t>Scare Pollution </a:t>
            </a:r>
          </a:p>
          <a:p>
            <a:pPr lvl="1"/>
            <a:r>
              <a:rPr lang="en-US" dirty="0"/>
              <a:t>Confess what your scared of</a:t>
            </a:r>
          </a:p>
          <a:p>
            <a:pPr lvl="1"/>
            <a:r>
              <a:rPr lang="en-US" dirty="0"/>
              <a:t>Take a minute and pray for one another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What stood out to you in </a:t>
            </a:r>
            <a:r>
              <a:rPr lang="en-US"/>
              <a:t>this session?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15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241</TotalTime>
  <Words>821</Words>
  <Application>Microsoft Macintosh PowerPoint</Application>
  <PresentationFormat>On-screen Show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Adjacency</vt:lpstr>
      <vt:lpstr>PowerPoint Presentation</vt:lpstr>
      <vt:lpstr>PowerPoint Presentation</vt:lpstr>
      <vt:lpstr>Bottom Line</vt:lpstr>
      <vt:lpstr>Toxic Emotions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Get Clean!</vt:lpstr>
      <vt:lpstr>Dealing with Emotions</vt:lpstr>
      <vt:lpstr>Toxic Emotions Discussion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Simmons</dc:creator>
  <cp:lastModifiedBy>Courtney Simmons</cp:lastModifiedBy>
  <cp:revision>30</cp:revision>
  <dcterms:created xsi:type="dcterms:W3CDTF">2013-03-05T21:26:10Z</dcterms:created>
  <dcterms:modified xsi:type="dcterms:W3CDTF">2025-03-18T16:43:03Z</dcterms:modified>
</cp:coreProperties>
</file>