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1" r:id="rId3"/>
    <p:sldId id="268" r:id="rId4"/>
    <p:sldId id="269" r:id="rId5"/>
    <p:sldId id="270" r:id="rId6"/>
    <p:sldId id="273" r:id="rId7"/>
    <p:sldId id="274" r:id="rId8"/>
    <p:sldId id="275" r:id="rId9"/>
    <p:sldId id="276" r:id="rId10"/>
    <p:sldId id="271" r:id="rId11"/>
    <p:sldId id="27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55" autoAdjust="0"/>
    <p:restoredTop sz="94658"/>
  </p:normalViewPr>
  <p:slideViewPr>
    <p:cSldViewPr>
      <p:cViewPr varScale="1">
        <p:scale>
          <a:sx n="120" d="100"/>
          <a:sy n="120" d="100"/>
        </p:scale>
        <p:origin x="1952"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urtney Simmons" userId="89c67417-20b0-4c09-ba46-1101d3e8055e" providerId="ADAL" clId="{4CC5D850-2C33-494E-AB9C-18165B24D5EE}"/>
    <pc:docChg chg="custSel modSld">
      <pc:chgData name="Courtney Simmons" userId="89c67417-20b0-4c09-ba46-1101d3e8055e" providerId="ADAL" clId="{4CC5D850-2C33-494E-AB9C-18165B24D5EE}" dt="2025-04-21T16:47:23.632" v="62" actId="5793"/>
      <pc:docMkLst>
        <pc:docMk/>
      </pc:docMkLst>
      <pc:sldChg chg="modSp mod">
        <pc:chgData name="Courtney Simmons" userId="89c67417-20b0-4c09-ba46-1101d3e8055e" providerId="ADAL" clId="{4CC5D850-2C33-494E-AB9C-18165B24D5EE}" dt="2025-04-21T16:45:06.742" v="17" actId="20577"/>
        <pc:sldMkLst>
          <pc:docMk/>
          <pc:sldMk cId="1409374162" sldId="270"/>
        </pc:sldMkLst>
        <pc:spChg chg="mod">
          <ac:chgData name="Courtney Simmons" userId="89c67417-20b0-4c09-ba46-1101d3e8055e" providerId="ADAL" clId="{4CC5D850-2C33-494E-AB9C-18165B24D5EE}" dt="2025-04-21T16:45:06.742" v="17" actId="20577"/>
          <ac:spMkLst>
            <pc:docMk/>
            <pc:sldMk cId="1409374162" sldId="270"/>
            <ac:spMk id="3" creationId="{00000000-0000-0000-0000-000000000000}"/>
          </ac:spMkLst>
        </pc:spChg>
      </pc:sldChg>
      <pc:sldChg chg="modSp mod">
        <pc:chgData name="Courtney Simmons" userId="89c67417-20b0-4c09-ba46-1101d3e8055e" providerId="ADAL" clId="{4CC5D850-2C33-494E-AB9C-18165B24D5EE}" dt="2025-04-21T16:47:23.632" v="62" actId="5793"/>
        <pc:sldMkLst>
          <pc:docMk/>
          <pc:sldMk cId="1129105577" sldId="272"/>
        </pc:sldMkLst>
        <pc:spChg chg="mod">
          <ac:chgData name="Courtney Simmons" userId="89c67417-20b0-4c09-ba46-1101d3e8055e" providerId="ADAL" clId="{4CC5D850-2C33-494E-AB9C-18165B24D5EE}" dt="2025-04-21T16:47:23.632" v="62" actId="5793"/>
          <ac:spMkLst>
            <pc:docMk/>
            <pc:sldMk cId="1129105577" sldId="272"/>
            <ac:spMk id="3" creationId="{00000000-0000-0000-0000-000000000000}"/>
          </ac:spMkLst>
        </pc:spChg>
      </pc:sldChg>
      <pc:sldChg chg="modSp mod">
        <pc:chgData name="Courtney Simmons" userId="89c67417-20b0-4c09-ba46-1101d3e8055e" providerId="ADAL" clId="{4CC5D850-2C33-494E-AB9C-18165B24D5EE}" dt="2025-04-21T16:46:19.479" v="60" actId="20577"/>
        <pc:sldMkLst>
          <pc:docMk/>
          <pc:sldMk cId="1295997183" sldId="274"/>
        </pc:sldMkLst>
        <pc:spChg chg="mod">
          <ac:chgData name="Courtney Simmons" userId="89c67417-20b0-4c09-ba46-1101d3e8055e" providerId="ADAL" clId="{4CC5D850-2C33-494E-AB9C-18165B24D5EE}" dt="2025-04-21T16:46:19.479" v="60" actId="20577"/>
          <ac:spMkLst>
            <pc:docMk/>
            <pc:sldMk cId="1295997183" sldId="274"/>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306081-A666-4874-BEDF-6CC508F43A59}" type="datetimeFigureOut">
              <a:rPr lang="en-US" smtClean="0"/>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23FEB-1C62-48EB-A5BE-C53DA192321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306081-A666-4874-BEDF-6CC508F43A59}" type="datetimeFigureOut">
              <a:rPr lang="en-US" smtClean="0"/>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23FEB-1C62-48EB-A5BE-C53DA192321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306081-A666-4874-BEDF-6CC508F43A59}" type="datetimeFigureOut">
              <a:rPr lang="en-US" smtClean="0"/>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23FEB-1C62-48EB-A5BE-C53DA192321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306081-A666-4874-BEDF-6CC508F43A59}" type="datetimeFigureOut">
              <a:rPr lang="en-US" smtClean="0"/>
              <a:t>4/21/25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E23FEB-1C62-48EB-A5BE-C53DA192321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2306081-A666-4874-BEDF-6CC508F43A59}" type="datetimeFigureOut">
              <a:rPr lang="en-US" smtClean="0"/>
              <a:t>4/21/25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E23FEB-1C62-48EB-A5BE-C53DA192321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2306081-A666-4874-BEDF-6CC508F43A59}" type="datetimeFigureOut">
              <a:rPr lang="en-US" smtClean="0"/>
              <a:t>4/21/25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E23FEB-1C62-48EB-A5BE-C53DA192321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306081-A666-4874-BEDF-6CC508F43A59}" type="datetimeFigureOut">
              <a:rPr lang="en-US" smtClean="0"/>
              <a:t>4/21/25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E23FEB-1C62-48EB-A5BE-C53DA192321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306081-A666-4874-BEDF-6CC508F43A59}" type="datetimeFigureOut">
              <a:rPr lang="en-US" smtClean="0"/>
              <a:t>4/21/25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E23FEB-1C62-48EB-A5BE-C53DA1923211}"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32306081-A666-4874-BEDF-6CC508F43A59}" type="datetimeFigureOut">
              <a:rPr lang="en-US" smtClean="0"/>
              <a:t>4/21/25</a:t>
            </a:fld>
            <a:endParaRPr lang="en-US"/>
          </a:p>
        </p:txBody>
      </p:sp>
      <p:sp>
        <p:nvSpPr>
          <p:cNvPr id="9" name="Slide Number Placeholder 8"/>
          <p:cNvSpPr>
            <a:spLocks noGrp="1"/>
          </p:cNvSpPr>
          <p:nvPr>
            <p:ph type="sldNum" sz="quarter" idx="11"/>
          </p:nvPr>
        </p:nvSpPr>
        <p:spPr/>
        <p:txBody>
          <a:bodyPr/>
          <a:lstStyle/>
          <a:p>
            <a:fld id="{07E23FEB-1C62-48EB-A5BE-C53DA1923211}"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306081-A666-4874-BEDF-6CC508F43A59}" type="datetimeFigureOut">
              <a:rPr lang="en-US" smtClean="0"/>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23FEB-1C62-48EB-A5BE-C53DA192321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306081-A666-4874-BEDF-6CC508F43A59}" type="datetimeFigureOut">
              <a:rPr lang="en-US" smtClean="0"/>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23FEB-1C62-48EB-A5BE-C53DA192321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07E23FEB-1C62-48EB-A5BE-C53DA1923211}"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306081-A666-4874-BEDF-6CC508F43A59}" type="datetimeFigureOut">
              <a:rPr lang="en-US" smtClean="0"/>
              <a:t>4/21/25</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685800"/>
            <a:ext cx="8229600" cy="53938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4885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Toxic Influences</a:t>
            </a:r>
          </a:p>
        </p:txBody>
      </p:sp>
      <p:sp>
        <p:nvSpPr>
          <p:cNvPr id="3" name="Content Placeholder 2"/>
          <p:cNvSpPr>
            <a:spLocks noGrp="1"/>
          </p:cNvSpPr>
          <p:nvPr>
            <p:ph idx="1"/>
          </p:nvPr>
        </p:nvSpPr>
        <p:spPr/>
        <p:txBody>
          <a:bodyPr>
            <a:normAutofit/>
          </a:bodyPr>
          <a:lstStyle/>
          <a:p>
            <a:r>
              <a:rPr lang="en-US" sz="3200" dirty="0"/>
              <a:t>Mood Poisoning</a:t>
            </a:r>
          </a:p>
          <a:p>
            <a:pPr lvl="1"/>
            <a:r>
              <a:rPr lang="en-US" sz="3200" dirty="0"/>
              <a:t>Purging the False Promise of Materialism</a:t>
            </a:r>
          </a:p>
          <a:p>
            <a:r>
              <a:rPr lang="en-US" sz="3200" dirty="0"/>
              <a:t>Germ Warfare </a:t>
            </a:r>
          </a:p>
          <a:p>
            <a:pPr lvl="1"/>
            <a:r>
              <a:rPr lang="en-US" sz="3200" dirty="0"/>
              <a:t>Cleaning out Cultural Toxins</a:t>
            </a:r>
          </a:p>
          <a:p>
            <a:r>
              <a:rPr lang="en-US" sz="3200" dirty="0"/>
              <a:t>Radioactive Relationships</a:t>
            </a:r>
          </a:p>
          <a:p>
            <a:pPr lvl="1"/>
            <a:r>
              <a:rPr lang="en-US" sz="3200" dirty="0"/>
              <a:t>Loving Unhealthy People without Getting Sick</a:t>
            </a:r>
          </a:p>
        </p:txBody>
      </p:sp>
    </p:spTree>
    <p:extLst>
      <p:ext uri="{BB962C8B-B14F-4D97-AF65-F5344CB8AC3E}">
        <p14:creationId xmlns:p14="http://schemas.microsoft.com/office/powerpoint/2010/main" val="3346794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620000" cy="5943600"/>
          </a:xfrm>
        </p:spPr>
        <p:txBody>
          <a:bodyPr/>
          <a:lstStyle/>
          <a:p>
            <a:r>
              <a:rPr lang="en-US" b="1" dirty="0"/>
              <a:t>Mood Poisoning – Purging the promise of Materialism</a:t>
            </a:r>
          </a:p>
          <a:p>
            <a:r>
              <a:rPr lang="en-US" dirty="0"/>
              <a:t>Our culture oozes with toxic materialism. A lying spirit tells the masses that more money and better things are the two tickets we need for admission to the life we desire. If we have the right label, gadgets, toys, cars, houses and 401k’s then we’ll be happy, secure and significant. </a:t>
            </a:r>
          </a:p>
          <a:p>
            <a:r>
              <a:rPr lang="en-US" dirty="0"/>
              <a:t>For what will it profit a man if he gains the whole world and forfeits his soul? Or what shall a man give in return for his soul? (Matthew 16:26)</a:t>
            </a:r>
          </a:p>
          <a:p>
            <a:r>
              <a:rPr lang="en-US" dirty="0"/>
              <a:t>This idea of materialism slowly wears away at our soul and leaves our hands full but our hearts empty.</a:t>
            </a:r>
          </a:p>
          <a:p>
            <a:r>
              <a:rPr lang="en-US" dirty="0"/>
              <a:t>We become so distracted that we will soon find ourselves ineffective </a:t>
            </a:r>
          </a:p>
          <a:p>
            <a:r>
              <a:rPr lang="en-US" dirty="0"/>
              <a:t>Materialism creates a spirit of entitlement and reveals a faulty understanding of our significance as children of God.</a:t>
            </a:r>
          </a:p>
        </p:txBody>
      </p:sp>
    </p:spTree>
    <p:extLst>
      <p:ext uri="{BB962C8B-B14F-4D97-AF65-F5344CB8AC3E}">
        <p14:creationId xmlns:p14="http://schemas.microsoft.com/office/powerpoint/2010/main" val="3354034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Materialism and our Significance- 3 Roots of Significance</a:t>
            </a:r>
          </a:p>
          <a:p>
            <a:r>
              <a:rPr lang="en-US" dirty="0"/>
              <a:t>Goals</a:t>
            </a:r>
          </a:p>
          <a:p>
            <a:pPr lvl="1"/>
            <a:r>
              <a:rPr lang="en-US" dirty="0"/>
              <a:t>Difficulty reaching Goals</a:t>
            </a:r>
          </a:p>
          <a:p>
            <a:pPr lvl="1"/>
            <a:r>
              <a:rPr lang="en-US" dirty="0"/>
              <a:t>Working on the wrong goals</a:t>
            </a:r>
          </a:p>
          <a:p>
            <a:pPr lvl="1"/>
            <a:r>
              <a:rPr lang="en-US" dirty="0"/>
              <a:t>Ultimate goal- applying godly character traits to our lives</a:t>
            </a:r>
          </a:p>
          <a:p>
            <a:r>
              <a:rPr lang="en-US" dirty="0"/>
              <a:t>Time</a:t>
            </a:r>
          </a:p>
          <a:p>
            <a:pPr lvl="1"/>
            <a:r>
              <a:rPr lang="en-US" dirty="0"/>
              <a:t>What is forgotten in time is of little significance; what is remembered for eternity is of great significance</a:t>
            </a:r>
          </a:p>
          <a:p>
            <a:pPr lvl="1"/>
            <a:r>
              <a:rPr lang="en-US" dirty="0"/>
              <a:t>Focus your time on significant eternal activities</a:t>
            </a:r>
          </a:p>
          <a:p>
            <a:r>
              <a:rPr lang="en-US" dirty="0"/>
              <a:t>Quality</a:t>
            </a:r>
          </a:p>
          <a:p>
            <a:pPr lvl="1"/>
            <a:r>
              <a:rPr lang="en-US" dirty="0"/>
              <a:t>Do fewer things well</a:t>
            </a:r>
          </a:p>
          <a:p>
            <a:pPr lvl="1"/>
            <a:r>
              <a:rPr lang="en-US" dirty="0"/>
              <a:t>Relationships- its nice to know a lot of people, commit to a few</a:t>
            </a:r>
          </a:p>
        </p:txBody>
      </p:sp>
    </p:spTree>
    <p:extLst>
      <p:ext uri="{BB962C8B-B14F-4D97-AF65-F5344CB8AC3E}">
        <p14:creationId xmlns:p14="http://schemas.microsoft.com/office/powerpoint/2010/main" val="28263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a:t>Germ Warfare- Cleaning out Cultural Toxins</a:t>
            </a:r>
          </a:p>
          <a:p>
            <a:r>
              <a:rPr lang="en-US" dirty="0"/>
              <a:t>Let’s go to the Movies!</a:t>
            </a:r>
          </a:p>
          <a:p>
            <a:pPr lvl="1"/>
            <a:r>
              <a:rPr lang="en-US" dirty="0"/>
              <a:t>Movie analogy</a:t>
            </a:r>
          </a:p>
          <a:p>
            <a:pPr lvl="2"/>
            <a:r>
              <a:rPr lang="en-US" dirty="0"/>
              <a:t>Have you ever had a friend lead you astray</a:t>
            </a:r>
          </a:p>
          <a:p>
            <a:pPr lvl="2"/>
            <a:r>
              <a:rPr lang="en-US" dirty="0"/>
              <a:t>Recent movie analogy</a:t>
            </a:r>
          </a:p>
          <a:p>
            <a:pPr lvl="2"/>
            <a:r>
              <a:rPr lang="en-US" dirty="0"/>
              <a:t>100x- (Hangover)</a:t>
            </a:r>
          </a:p>
          <a:p>
            <a:r>
              <a:rPr lang="en-US" dirty="0"/>
              <a:t>Media by itself is not inherently bad, but consuming spiritually toxic media without discernment will slowly kill you</a:t>
            </a:r>
          </a:p>
          <a:p>
            <a:r>
              <a:rPr lang="en-US" dirty="0"/>
              <a:t>Your boasting is not good. Do you not know that a little leaven leavens the whole lump? Cleanse out the old leaven that you may be a new lump, as you really are unleavened. For Christ, our Passover lamb, has been sacrificed (1 Corinthians 5:6-7)</a:t>
            </a:r>
          </a:p>
          <a:p>
            <a:r>
              <a:rPr lang="en-US" dirty="0"/>
              <a:t>Remove the leaven…take action</a:t>
            </a:r>
          </a:p>
          <a:p>
            <a:r>
              <a:rPr lang="en-US" dirty="0"/>
              <a:t>Don’t let culture change you…you change it!</a:t>
            </a:r>
          </a:p>
        </p:txBody>
      </p:sp>
    </p:spTree>
    <p:extLst>
      <p:ext uri="{BB962C8B-B14F-4D97-AF65-F5344CB8AC3E}">
        <p14:creationId xmlns:p14="http://schemas.microsoft.com/office/powerpoint/2010/main" val="1409374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little bit won’t hurt?</a:t>
            </a:r>
          </a:p>
          <a:p>
            <a:pPr lvl="1"/>
            <a:r>
              <a:rPr lang="en-US" dirty="0"/>
              <a:t>brownie analogy</a:t>
            </a:r>
          </a:p>
          <a:p>
            <a:r>
              <a:rPr lang="en-US" dirty="0"/>
              <a:t>We need to ask ourselves what’s in the media the we are eating?</a:t>
            </a:r>
          </a:p>
          <a:p>
            <a:r>
              <a:rPr lang="en-US" i="1" dirty="0"/>
              <a:t>The Bachelor?</a:t>
            </a:r>
          </a:p>
          <a:p>
            <a:pPr lvl="1"/>
            <a:r>
              <a:rPr lang="en-US" dirty="0"/>
              <a:t>1. Everyone is Hot</a:t>
            </a:r>
          </a:p>
          <a:p>
            <a:pPr lvl="1"/>
            <a:r>
              <a:rPr lang="en-US" dirty="0"/>
              <a:t>2. Love is best found on helicopters flying over waterfalls</a:t>
            </a:r>
          </a:p>
          <a:p>
            <a:pPr lvl="1"/>
            <a:endParaRPr lang="en-US" dirty="0"/>
          </a:p>
          <a:p>
            <a:pPr lvl="1"/>
            <a:r>
              <a:rPr lang="en-US" dirty="0"/>
              <a:t>Single people walk away questioning their significance</a:t>
            </a:r>
          </a:p>
          <a:p>
            <a:r>
              <a:rPr lang="en-US" dirty="0"/>
              <a:t>Young people walk away questioning their future</a:t>
            </a:r>
          </a:p>
          <a:p>
            <a:r>
              <a:rPr lang="en-US" dirty="0"/>
              <a:t>Married people walk away questioning their marriage</a:t>
            </a:r>
          </a:p>
          <a:p>
            <a:endParaRPr lang="en-US" i="1" dirty="0"/>
          </a:p>
        </p:txBody>
      </p:sp>
    </p:spTree>
    <p:extLst>
      <p:ext uri="{BB962C8B-B14F-4D97-AF65-F5344CB8AC3E}">
        <p14:creationId xmlns:p14="http://schemas.microsoft.com/office/powerpoint/2010/main" val="1270942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Do not be conformed to this world, but be transformed by the renewal of your mind, that by testing you may discern what is the will of God, what is good and acceptable and perfect. (Romans 12:2)</a:t>
            </a:r>
          </a:p>
          <a:p>
            <a:r>
              <a:rPr lang="en-US" dirty="0"/>
              <a:t>Questions to ask concerning conformity?</a:t>
            </a:r>
          </a:p>
          <a:p>
            <a:r>
              <a:rPr lang="en-US" dirty="0"/>
              <a:t>1. Am I being entertained by sin?</a:t>
            </a:r>
          </a:p>
          <a:p>
            <a:pPr lvl="1"/>
            <a:r>
              <a:rPr lang="en-US" dirty="0"/>
              <a:t>Funny doesn't make wrong right</a:t>
            </a:r>
          </a:p>
          <a:p>
            <a:r>
              <a:rPr lang="en-US" dirty="0"/>
              <a:t>2. Is this pleasing to God?</a:t>
            </a:r>
          </a:p>
          <a:p>
            <a:pPr lvl="1"/>
            <a:r>
              <a:rPr lang="en-US" dirty="0"/>
              <a:t>If it doesn't honor God, don’t eat it!</a:t>
            </a:r>
          </a:p>
          <a:p>
            <a:r>
              <a:rPr lang="en-US" dirty="0"/>
              <a:t>3. Does this attract me to Christ, or distract me from Him?</a:t>
            </a:r>
          </a:p>
          <a:p>
            <a:r>
              <a:rPr lang="en-US" dirty="0"/>
              <a:t>4. Does sin have it’s consequence? </a:t>
            </a:r>
          </a:p>
          <a:p>
            <a:pPr marL="114300" indent="0">
              <a:buNone/>
            </a:pPr>
            <a:endParaRPr lang="en-US" dirty="0"/>
          </a:p>
        </p:txBody>
      </p:sp>
    </p:spTree>
    <p:extLst>
      <p:ext uri="{BB962C8B-B14F-4D97-AF65-F5344CB8AC3E}">
        <p14:creationId xmlns:p14="http://schemas.microsoft.com/office/powerpoint/2010/main" val="1295997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b="1" dirty="0"/>
              <a:t>Radioactive Relationships- Loving unhealthy People without Getting Sick</a:t>
            </a:r>
          </a:p>
          <a:p>
            <a:r>
              <a:rPr lang="en-US" i="1" dirty="0"/>
              <a:t>“Associate with men of good quality if you esteem your own reputation; for it is better to be alone than in bad company.” George Washington</a:t>
            </a:r>
          </a:p>
          <a:p>
            <a:pPr lvl="1"/>
            <a:r>
              <a:rPr lang="en-US" dirty="0"/>
              <a:t>People in our lives can be a blessing or a curse</a:t>
            </a:r>
          </a:p>
          <a:p>
            <a:pPr lvl="1"/>
            <a:r>
              <a:rPr lang="en-US" dirty="0"/>
              <a:t>They can lead you closer to Christ or drag you further away from Him</a:t>
            </a:r>
          </a:p>
          <a:p>
            <a:pPr lvl="1"/>
            <a:r>
              <a:rPr lang="en-US" dirty="0"/>
              <a:t>They can be your greatest spiritual asset or greatest spiritual curse! </a:t>
            </a:r>
          </a:p>
          <a:p>
            <a:r>
              <a:rPr lang="en-US" dirty="0"/>
              <a:t>Do not be deceived: “Bad company ruins good morals.”          (1 Corinthians 15:3)</a:t>
            </a:r>
          </a:p>
        </p:txBody>
      </p:sp>
    </p:spTree>
    <p:extLst>
      <p:ext uri="{BB962C8B-B14F-4D97-AF65-F5344CB8AC3E}">
        <p14:creationId xmlns:p14="http://schemas.microsoft.com/office/powerpoint/2010/main" val="766153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620000" cy="5943600"/>
          </a:xfrm>
        </p:spPr>
        <p:txBody>
          <a:bodyPr>
            <a:normAutofit lnSpcReduction="10000"/>
          </a:bodyPr>
          <a:lstStyle/>
          <a:p>
            <a:r>
              <a:rPr lang="en-US" dirty="0"/>
              <a:t>3 common types of toxic people</a:t>
            </a:r>
          </a:p>
          <a:p>
            <a:r>
              <a:rPr lang="en-US" dirty="0"/>
              <a:t>1. Chronic Critics</a:t>
            </a:r>
          </a:p>
          <a:p>
            <a:pPr lvl="1"/>
            <a:r>
              <a:rPr lang="en-US" dirty="0"/>
              <a:t>They can find fault in everything</a:t>
            </a:r>
          </a:p>
          <a:p>
            <a:pPr lvl="1"/>
            <a:r>
              <a:rPr lang="en-US" dirty="0"/>
              <a:t>Their judgmental spirit can clog your heart</a:t>
            </a:r>
          </a:p>
          <a:p>
            <a:pPr lvl="1"/>
            <a:r>
              <a:rPr lang="en-US" dirty="0"/>
              <a:t>Their gossip effects your opinion of others</a:t>
            </a:r>
          </a:p>
          <a:p>
            <a:pPr lvl="1"/>
            <a:r>
              <a:rPr lang="en-US" dirty="0"/>
              <a:t>Israelites in desert complained 14x</a:t>
            </a:r>
          </a:p>
          <a:p>
            <a:r>
              <a:rPr lang="en-US" dirty="0"/>
              <a:t>2. Controller</a:t>
            </a:r>
          </a:p>
          <a:p>
            <a:pPr lvl="1"/>
            <a:r>
              <a:rPr lang="en-US" dirty="0"/>
              <a:t>Overbearing and force their opinions on you</a:t>
            </a:r>
          </a:p>
          <a:p>
            <a:pPr lvl="1"/>
            <a:r>
              <a:rPr lang="en-US" dirty="0"/>
              <a:t>Eventually they will begin to make all of your decisions for you</a:t>
            </a:r>
          </a:p>
          <a:p>
            <a:r>
              <a:rPr lang="en-US" dirty="0"/>
              <a:t>3. Tempter</a:t>
            </a:r>
          </a:p>
          <a:p>
            <a:pPr lvl="1"/>
            <a:r>
              <a:rPr lang="en-US" dirty="0"/>
              <a:t>They push you to do things that you normally wouldn’t</a:t>
            </a:r>
          </a:p>
          <a:p>
            <a:pPr lvl="1"/>
            <a:r>
              <a:rPr lang="en-US" dirty="0"/>
              <a:t>Influence you negatively</a:t>
            </a:r>
          </a:p>
          <a:p>
            <a:r>
              <a:rPr lang="en-US" dirty="0"/>
              <a:t>Build a fence and learn to say no</a:t>
            </a:r>
          </a:p>
          <a:p>
            <a:pPr lvl="1"/>
            <a:r>
              <a:rPr lang="en-US" dirty="0"/>
              <a:t>Set healthy boundaries </a:t>
            </a:r>
          </a:p>
          <a:p>
            <a:pPr lvl="1"/>
            <a:r>
              <a:rPr lang="en-US" dirty="0"/>
              <a:t>The righteous choose their friends carefully,</a:t>
            </a:r>
            <a:br>
              <a:rPr lang="en-US" dirty="0"/>
            </a:br>
            <a:r>
              <a:rPr lang="en-US" dirty="0"/>
              <a:t>    but the way of the wicked leads them astray. (Proverbs 12:26)</a:t>
            </a:r>
          </a:p>
          <a:p>
            <a:pPr lvl="1"/>
            <a:endParaRPr lang="en-US" dirty="0"/>
          </a:p>
          <a:p>
            <a:pPr lvl="1"/>
            <a:endParaRPr lang="en-US" dirty="0"/>
          </a:p>
          <a:p>
            <a:endParaRPr lang="en-US" dirty="0"/>
          </a:p>
        </p:txBody>
      </p:sp>
    </p:spTree>
    <p:extLst>
      <p:ext uri="{BB962C8B-B14F-4D97-AF65-F5344CB8AC3E}">
        <p14:creationId xmlns:p14="http://schemas.microsoft.com/office/powerpoint/2010/main" val="3528541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Get Clean!</a:t>
            </a:r>
          </a:p>
        </p:txBody>
      </p:sp>
      <p:sp>
        <p:nvSpPr>
          <p:cNvPr id="3" name="Content Placeholder 2"/>
          <p:cNvSpPr>
            <a:spLocks noGrp="1"/>
          </p:cNvSpPr>
          <p:nvPr>
            <p:ph idx="1"/>
          </p:nvPr>
        </p:nvSpPr>
        <p:spPr/>
        <p:txBody>
          <a:bodyPr/>
          <a:lstStyle/>
          <a:p>
            <a:r>
              <a:rPr lang="en-US" dirty="0"/>
              <a:t>Religion that is pure and undefiled before God, the Father, is this: to visit orphans and widows in their affliction, and to keep oneself unstained from the world. (James 1:27)</a:t>
            </a:r>
          </a:p>
          <a:p>
            <a:r>
              <a:rPr lang="en-US" dirty="0"/>
              <a:t>In order to keep oneself unspotted from the world…do these things. </a:t>
            </a:r>
          </a:p>
          <a:p>
            <a:r>
              <a:rPr lang="en-US" dirty="0"/>
              <a:t>The command is to do.</a:t>
            </a:r>
          </a:p>
          <a:p>
            <a:r>
              <a:rPr lang="en-US" dirty="0"/>
              <a:t>If you want to be clean take action and put yourself in a position to get clean. </a:t>
            </a:r>
          </a:p>
          <a:p>
            <a:pPr lvl="1"/>
            <a:r>
              <a:rPr lang="en-US" dirty="0"/>
              <a:t>Fight materialism- give your money away</a:t>
            </a:r>
          </a:p>
          <a:p>
            <a:pPr lvl="1"/>
            <a:r>
              <a:rPr lang="en-US" dirty="0"/>
              <a:t>Fight culture- turn it off </a:t>
            </a:r>
          </a:p>
          <a:p>
            <a:pPr lvl="1"/>
            <a:r>
              <a:rPr lang="en-US" dirty="0"/>
              <a:t>Fight negative influence- tell them no</a:t>
            </a:r>
          </a:p>
          <a:p>
            <a:pPr lvl="1"/>
            <a:endParaRPr lang="en-US" dirty="0"/>
          </a:p>
        </p:txBody>
      </p:sp>
    </p:spTree>
    <p:extLst>
      <p:ext uri="{BB962C8B-B14F-4D97-AF65-F5344CB8AC3E}">
        <p14:creationId xmlns:p14="http://schemas.microsoft.com/office/powerpoint/2010/main" val="2271319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Toxic Influences Discussion Questions</a:t>
            </a:r>
          </a:p>
        </p:txBody>
      </p:sp>
      <p:sp>
        <p:nvSpPr>
          <p:cNvPr id="3" name="Content Placeholder 2"/>
          <p:cNvSpPr>
            <a:spLocks noGrp="1"/>
          </p:cNvSpPr>
          <p:nvPr>
            <p:ph idx="1"/>
          </p:nvPr>
        </p:nvSpPr>
        <p:spPr/>
        <p:txBody>
          <a:bodyPr/>
          <a:lstStyle/>
          <a:p>
            <a:r>
              <a:rPr lang="en-US" dirty="0"/>
              <a:t>Mood Poisoning</a:t>
            </a:r>
          </a:p>
          <a:p>
            <a:pPr lvl="1"/>
            <a:r>
              <a:rPr lang="en-US" dirty="0"/>
              <a:t>Do you place your significance in your stuff?</a:t>
            </a:r>
          </a:p>
          <a:p>
            <a:pPr lvl="1"/>
            <a:endParaRPr lang="en-US" dirty="0"/>
          </a:p>
          <a:p>
            <a:r>
              <a:rPr lang="en-US" dirty="0"/>
              <a:t>Germ Warfare</a:t>
            </a:r>
          </a:p>
          <a:p>
            <a:pPr lvl="1"/>
            <a:r>
              <a:rPr lang="en-US" dirty="0"/>
              <a:t>Have you been lulled asleep by you culture?</a:t>
            </a:r>
          </a:p>
          <a:p>
            <a:pPr lvl="1"/>
            <a:r>
              <a:rPr lang="en-US" dirty="0"/>
              <a:t>What needs to change?</a:t>
            </a:r>
          </a:p>
          <a:p>
            <a:pPr marL="411480" lvl="1" indent="0">
              <a:buNone/>
            </a:pPr>
            <a:endParaRPr lang="en-US" dirty="0"/>
          </a:p>
          <a:p>
            <a:r>
              <a:rPr lang="en-US" dirty="0"/>
              <a:t> Radioactive Relationships </a:t>
            </a:r>
          </a:p>
          <a:p>
            <a:pPr lvl="1"/>
            <a:r>
              <a:rPr lang="en-US" dirty="0"/>
              <a:t>Who needs to go?</a:t>
            </a:r>
          </a:p>
          <a:p>
            <a:pPr lvl="1"/>
            <a:r>
              <a:rPr lang="en-US" dirty="0"/>
              <a:t>Do you need to build a fence?</a:t>
            </a:r>
          </a:p>
          <a:p>
            <a:pPr lvl="1"/>
            <a:r>
              <a:rPr lang="en-US" dirty="0"/>
              <a:t>Are you personally any of the people that we described? </a:t>
            </a:r>
          </a:p>
        </p:txBody>
      </p:sp>
    </p:spTree>
    <p:extLst>
      <p:ext uri="{BB962C8B-B14F-4D97-AF65-F5344CB8AC3E}">
        <p14:creationId xmlns:p14="http://schemas.microsoft.com/office/powerpoint/2010/main" val="11291055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237</TotalTime>
  <Words>881</Words>
  <Application>Microsoft Macintosh PowerPoint</Application>
  <PresentationFormat>On-screen Show (4:3)</PresentationFormat>
  <Paragraphs>94</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Cambria</vt:lpstr>
      <vt:lpstr>Adjacency</vt:lpstr>
      <vt:lpstr>PowerPoint Presentation</vt:lpstr>
      <vt:lpstr>Toxic Influences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Let’s Get Clean!</vt:lpstr>
      <vt:lpstr>Toxic Influences 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Courtney Simmons</dc:creator>
  <cp:lastModifiedBy>Courtney Simmons</cp:lastModifiedBy>
  <cp:revision>29</cp:revision>
  <cp:lastPrinted>2025-04-21T18:43:00Z</cp:lastPrinted>
  <dcterms:created xsi:type="dcterms:W3CDTF">2013-03-05T21:26:10Z</dcterms:created>
  <dcterms:modified xsi:type="dcterms:W3CDTF">2025-04-21T18:45:59Z</dcterms:modified>
</cp:coreProperties>
</file>