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34"/>
  </p:notesMasterIdLst>
  <p:sldIdLst>
    <p:sldId id="261" r:id="rId2"/>
    <p:sldId id="257" r:id="rId3"/>
    <p:sldId id="262" r:id="rId4"/>
    <p:sldId id="292" r:id="rId5"/>
    <p:sldId id="377" r:id="rId6"/>
    <p:sldId id="378" r:id="rId7"/>
    <p:sldId id="379" r:id="rId8"/>
    <p:sldId id="335" r:id="rId9"/>
    <p:sldId id="336" r:id="rId10"/>
    <p:sldId id="393" r:id="rId11"/>
    <p:sldId id="355" r:id="rId12"/>
    <p:sldId id="419" r:id="rId13"/>
    <p:sldId id="429" r:id="rId14"/>
    <p:sldId id="431" r:id="rId15"/>
    <p:sldId id="440" r:id="rId16"/>
    <p:sldId id="428" r:id="rId17"/>
    <p:sldId id="380" r:id="rId18"/>
    <p:sldId id="430" r:id="rId19"/>
    <p:sldId id="427" r:id="rId20"/>
    <p:sldId id="432" r:id="rId21"/>
    <p:sldId id="436" r:id="rId22"/>
    <p:sldId id="437" r:id="rId23"/>
    <p:sldId id="438" r:id="rId24"/>
    <p:sldId id="439" r:id="rId25"/>
    <p:sldId id="434" r:id="rId26"/>
    <p:sldId id="334" r:id="rId27"/>
    <p:sldId id="350" r:id="rId28"/>
    <p:sldId id="417" r:id="rId29"/>
    <p:sldId id="387" r:id="rId30"/>
    <p:sldId id="340" r:id="rId31"/>
    <p:sldId id="361" r:id="rId32"/>
    <p:sldId id="349" r:id="rId33"/>
  </p:sldIdLst>
  <p:sldSz cx="12192000" cy="6858000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0000"/>
    <a:srgbClr val="F0F0F0"/>
    <a:srgbClr val="9A0000"/>
    <a:srgbClr val="B36E03"/>
    <a:srgbClr val="FDF4D3"/>
    <a:srgbClr val="FEF6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8B5EB0-00A9-4199-A256-0796272E6CC6}" v="4" dt="2024-08-14T20:04:04.5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36" autoAdjust="0"/>
    <p:restoredTop sz="88132" autoAdjust="0"/>
  </p:normalViewPr>
  <p:slideViewPr>
    <p:cSldViewPr snapToGrid="0">
      <p:cViewPr varScale="1">
        <p:scale>
          <a:sx n="97" d="100"/>
          <a:sy n="97" d="100"/>
        </p:scale>
        <p:origin x="1140" y="96"/>
      </p:cViewPr>
      <p:guideLst>
        <p:guide orient="horz" pos="223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arl Grant Jr." userId="69504ed01e52c8aa" providerId="LiveId" clId="{8A8B5EB0-00A9-4199-A256-0796272E6CC6}"/>
    <pc:docChg chg="custSel modSld">
      <pc:chgData name="Earl Grant Jr." userId="69504ed01e52c8aa" providerId="LiveId" clId="{8A8B5EB0-00A9-4199-A256-0796272E6CC6}" dt="2024-08-14T20:17:48.660" v="750" actId="1076"/>
      <pc:docMkLst>
        <pc:docMk/>
      </pc:docMkLst>
      <pc:sldChg chg="modSp mod">
        <pc:chgData name="Earl Grant Jr." userId="69504ed01e52c8aa" providerId="LiveId" clId="{8A8B5EB0-00A9-4199-A256-0796272E6CC6}" dt="2024-08-14T20:04:04.524" v="617"/>
        <pc:sldMkLst>
          <pc:docMk/>
          <pc:sldMk cId="2587829653" sldId="431"/>
        </pc:sldMkLst>
        <pc:spChg chg="mod">
          <ac:chgData name="Earl Grant Jr." userId="69504ed01e52c8aa" providerId="LiveId" clId="{8A8B5EB0-00A9-4199-A256-0796272E6CC6}" dt="2024-08-14T20:03:56.686" v="616"/>
          <ac:spMkLst>
            <pc:docMk/>
            <pc:sldMk cId="2587829653" sldId="431"/>
            <ac:spMk id="4" creationId="{00000000-0000-0000-0000-000000000000}"/>
          </ac:spMkLst>
        </pc:spChg>
        <pc:spChg chg="mod">
          <ac:chgData name="Earl Grant Jr." userId="69504ed01e52c8aa" providerId="LiveId" clId="{8A8B5EB0-00A9-4199-A256-0796272E6CC6}" dt="2024-08-14T20:04:04.524" v="617"/>
          <ac:spMkLst>
            <pc:docMk/>
            <pc:sldMk cId="2587829653" sldId="431"/>
            <ac:spMk id="5" creationId="{00000000-0000-0000-0000-000000000000}"/>
          </ac:spMkLst>
        </pc:spChg>
      </pc:sldChg>
      <pc:sldChg chg="modSp mod">
        <pc:chgData name="Earl Grant Jr." userId="69504ed01e52c8aa" providerId="LiveId" clId="{8A8B5EB0-00A9-4199-A256-0796272E6CC6}" dt="2024-08-14T20:17:48.660" v="750" actId="1076"/>
        <pc:sldMkLst>
          <pc:docMk/>
          <pc:sldMk cId="3046942689" sldId="440"/>
        </pc:sldMkLst>
        <pc:spChg chg="mod">
          <ac:chgData name="Earl Grant Jr." userId="69504ed01e52c8aa" providerId="LiveId" clId="{8A8B5EB0-00A9-4199-A256-0796272E6CC6}" dt="2024-08-14T20:17:12.146" v="746" actId="14100"/>
          <ac:spMkLst>
            <pc:docMk/>
            <pc:sldMk cId="3046942689" sldId="440"/>
            <ac:spMk id="4" creationId="{00000000-0000-0000-0000-000000000000}"/>
          </ac:spMkLst>
        </pc:spChg>
        <pc:spChg chg="mod">
          <ac:chgData name="Earl Grant Jr." userId="69504ed01e52c8aa" providerId="LiveId" clId="{8A8B5EB0-00A9-4199-A256-0796272E6CC6}" dt="2024-08-14T20:17:48.660" v="750" actId="1076"/>
          <ac:spMkLst>
            <pc:docMk/>
            <pc:sldMk cId="3046942689" sldId="440"/>
            <ac:spMk id="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B916C4BC-09ED-4620-9C7C-14F0336B67FF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39504A44-BDE5-4ACD-B2E4-987B084DF9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810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04A44-BDE5-4ACD-B2E4-987B084DF96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88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04A44-BDE5-4ACD-B2E4-987B084DF96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420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3369-542D-451A-8BA9-2C8766CC849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8244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3483F-79C1-4221-A559-EBFBA38FB50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3768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4C17D-8BC9-4DC4-9D93-AFCF3FD2444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68752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86082-AB71-4BA4-8D6F-DBFDCAC53A6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8591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695A-489C-4E95-9957-9DC937AB330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2082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D1DC7-D92D-4026-95DE-9610F07E9CB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1320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8591D-3D86-4B4B-987F-AE29EEC50C9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2166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549F3-CA8F-447E-9966-771954A4063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7328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9312-82A5-460C-B788-94D6B6252EE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3616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2C0F2-BC80-45E5-908F-48795761BA1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5556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C6E48-B031-43BD-9D85-D672B25B8B2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8377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EFF8D-8E93-4758-AEF8-D3076E14BD9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8895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26158"/>
            <a:ext cx="10515600" cy="1325563"/>
          </a:xfrm>
        </p:spPr>
        <p:txBody>
          <a:bodyPr/>
          <a:lstStyle/>
          <a:p>
            <a:pPr algn="ctr"/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Value of Ephesians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47800"/>
            <a:ext cx="11201400" cy="4729163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Presents the purpose and plan of God for the Church</a:t>
            </a: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Relation between positional truth and experiencing it in one’s life – Position and Practice</a:t>
            </a: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Supremacy of Christ in God’s eternal plan</a:t>
            </a: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Emphasizes God’s sovereign grace in the lives of believers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b="4604"/>
          <a:stretch/>
        </p:blipFill>
        <p:spPr>
          <a:xfrm>
            <a:off x="457200" y="381001"/>
            <a:ext cx="86106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314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26158"/>
            <a:ext cx="10515600" cy="1325563"/>
          </a:xfrm>
        </p:spPr>
        <p:txBody>
          <a:bodyPr/>
          <a:lstStyle/>
          <a:p>
            <a:pPr algn="ctr"/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Book of Ephesians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447800"/>
            <a:ext cx="10515600" cy="4729163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What it means to be in Christ</a:t>
            </a:r>
          </a:p>
          <a:p>
            <a:pPr lvl="0"/>
            <a:r>
              <a:rPr lang="en-US" sz="3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it means to be one with Christ</a:t>
            </a:r>
            <a:endParaRPr lang="en-US" sz="3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3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it means to be a part of the body of Christ, the church of which He is the head</a:t>
            </a:r>
            <a:endParaRPr lang="en-US" sz="3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3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it means to be master-planned into the body before the world began</a:t>
            </a:r>
            <a:endParaRPr lang="en-US" sz="3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650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26158"/>
            <a:ext cx="10515600" cy="1325563"/>
          </a:xfrm>
        </p:spPr>
        <p:txBody>
          <a:bodyPr/>
          <a:lstStyle/>
          <a:p>
            <a:pPr algn="ctr"/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Book of Ephesians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39F73AA-AAE7-A0B3-51EB-7BB404EFF2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95600" y="1351721"/>
            <a:ext cx="5638800" cy="3906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20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26158"/>
            <a:ext cx="10515600" cy="1325563"/>
          </a:xfrm>
        </p:spPr>
        <p:txBody>
          <a:bodyPr/>
          <a:lstStyle/>
          <a:p>
            <a:pPr algn="ctr"/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Book of Ephesians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6E25E3D-9B85-3644-D8A5-49C4471D96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316" r="1316"/>
          <a:stretch/>
        </p:blipFill>
        <p:spPr>
          <a:xfrm>
            <a:off x="3124200" y="1600200"/>
            <a:ext cx="563880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384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26158"/>
            <a:ext cx="10515600" cy="1325563"/>
          </a:xfrm>
        </p:spPr>
        <p:txBody>
          <a:bodyPr/>
          <a:lstStyle/>
          <a:p>
            <a:pPr algn="ctr"/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Book of Ephesians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2818CFE-9D91-98E6-5E9F-5C35B61CB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600" y="1351722"/>
            <a:ext cx="5562599" cy="3829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251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21469" y="582067"/>
            <a:ext cx="8382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Ephesians 5:15-21 (KJV)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15 See then that ye walk circumspectly, not as fools, but as wise,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16 Redeeming the time, because the days are evil.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17 Wherefore be ye not unwise, but understanding what the will of the Lord is.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18 And be not drunk with wine, wherein is excess; but be filled with the Spirit;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71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9978" y="1012954"/>
            <a:ext cx="86106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Ephesians 5:15-21 (KJV) cont.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19 Speaking to yourselves in psalms and hymns and spiritual songs, singing and making melody in your heart to the Lord;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20 Giving thanks always for all things unto God and the Father in the name of our Lord Jesus Christ;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21 Submitting yourselves one to another in the fear of God.</a:t>
            </a:r>
          </a:p>
        </p:txBody>
      </p:sp>
    </p:spTree>
    <p:extLst>
      <p:ext uri="{BB962C8B-B14F-4D97-AF65-F5344CB8AC3E}">
        <p14:creationId xmlns:p14="http://schemas.microsoft.com/office/powerpoint/2010/main" val="451298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152400"/>
            <a:ext cx="10515600" cy="838200"/>
          </a:xfrm>
        </p:spPr>
        <p:txBody>
          <a:bodyPr anchor="t"/>
          <a:lstStyle/>
          <a:p>
            <a:pPr algn="ctr"/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Process for Spirit-Filled Living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95400"/>
            <a:ext cx="11049000" cy="4114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Salvation: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Christ gave His life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for us</a:t>
            </a:r>
          </a:p>
          <a:p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Sanctification: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Christ gives His life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to us</a:t>
            </a:r>
          </a:p>
          <a:p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Service: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Christ lives His life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through us – as us</a:t>
            </a:r>
          </a:p>
        </p:txBody>
      </p:sp>
    </p:spTree>
    <p:extLst>
      <p:ext uri="{BB962C8B-B14F-4D97-AF65-F5344CB8AC3E}">
        <p14:creationId xmlns:p14="http://schemas.microsoft.com/office/powerpoint/2010/main" val="1862856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267809"/>
            <a:ext cx="10515600" cy="1019452"/>
          </a:xfrm>
        </p:spPr>
        <p:txBody>
          <a:bodyPr anchor="t"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What Does the Worthy Walk Involve?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87262"/>
            <a:ext cx="11049000" cy="5504156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Walk in Humility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– Ephesians 4:1-3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Walk in Unity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– Ephesians 4:4-16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A Different Walk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– Ephesians 4:17-32</a:t>
            </a:r>
          </a:p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Ephesians 5:</a:t>
            </a:r>
          </a:p>
          <a:p>
            <a:pPr lvl="1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Love Walk</a:t>
            </a:r>
          </a:p>
          <a:p>
            <a:pPr lvl="1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Light Walk</a:t>
            </a:r>
          </a:p>
          <a:p>
            <a:pPr lvl="1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Wisdom Walk</a:t>
            </a:r>
          </a:p>
          <a:p>
            <a:pPr lvl="1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Spirit Walk</a:t>
            </a:r>
          </a:p>
        </p:txBody>
      </p:sp>
    </p:spTree>
    <p:extLst>
      <p:ext uri="{BB962C8B-B14F-4D97-AF65-F5344CB8AC3E}">
        <p14:creationId xmlns:p14="http://schemas.microsoft.com/office/powerpoint/2010/main" val="22900847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42544" y="201037"/>
            <a:ext cx="10515600" cy="1005191"/>
          </a:xfrm>
        </p:spPr>
        <p:txBody>
          <a:bodyPr anchor="t"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Ephesians 5 – Spiritual Walk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98060"/>
            <a:ext cx="11049000" cy="490274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Walk in Love 				Ephesians 5:1-2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Walk as children of Light 	Ephesians 5:3-14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Walk in Truth (Wisdom)	Ephesians 5:15-17</a:t>
            </a:r>
          </a:p>
        </p:txBody>
      </p:sp>
    </p:spTree>
    <p:extLst>
      <p:ext uri="{BB962C8B-B14F-4D97-AF65-F5344CB8AC3E}">
        <p14:creationId xmlns:p14="http://schemas.microsoft.com/office/powerpoint/2010/main" val="15900826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42544" y="201037"/>
            <a:ext cx="10515600" cy="1005191"/>
          </a:xfrm>
        </p:spPr>
        <p:txBody>
          <a:bodyPr anchor="t"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Ephesians 5 – Spiritual Walk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98060"/>
            <a:ext cx="11049000" cy="490274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Walk in Love 				Ephesians 5:1-2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Walk as children of Light 	Ephesians 5:3-14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Walk in Truth (Wisdom)	Ephesians 5:15-17</a:t>
            </a:r>
          </a:p>
        </p:txBody>
      </p:sp>
    </p:spTree>
    <p:extLst>
      <p:ext uri="{BB962C8B-B14F-4D97-AF65-F5344CB8AC3E}">
        <p14:creationId xmlns:p14="http://schemas.microsoft.com/office/powerpoint/2010/main" val="3288431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5968" y="38100"/>
            <a:ext cx="10515600" cy="838200"/>
          </a:xfrm>
        </p:spPr>
        <p:txBody>
          <a:bodyPr anchor="t"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Portrait of a Fool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70270" y="876299"/>
            <a:ext cx="10621297" cy="5943601"/>
          </a:xfrm>
        </p:spPr>
        <p:txBody>
          <a:bodyPr>
            <a:normAutofit/>
          </a:bodyPr>
          <a:lstStyle/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Definition of a fool: Psalm 14:1</a:t>
            </a:r>
          </a:p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Characteristics of a fool:</a:t>
            </a:r>
          </a:p>
          <a:p>
            <a:pPr lvl="1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He lives a life which by its function denies God – Psalm14:1; I Corinthians 2:14</a:t>
            </a:r>
          </a:p>
          <a:p>
            <a:pPr lvl="1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Because he denies the true God, he inevitably becomes his own god – Proverbs 12:15</a:t>
            </a:r>
          </a:p>
          <a:p>
            <a:pPr lvl="1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He will mock sin – Proverbs 14:9</a:t>
            </a:r>
          </a:p>
          <a:p>
            <a:pPr lvl="1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He has a dramatic effect on others – Proverbs 15:2</a:t>
            </a:r>
          </a:p>
          <a:p>
            <a:pPr lvl="1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He instructs others in the same foolishness – Proverbs 16:22</a:t>
            </a:r>
          </a:p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Summary – Proverbs 1:7</a:t>
            </a:r>
          </a:p>
        </p:txBody>
      </p:sp>
    </p:spTree>
    <p:extLst>
      <p:ext uri="{BB962C8B-B14F-4D97-AF65-F5344CB8AC3E}">
        <p14:creationId xmlns:p14="http://schemas.microsoft.com/office/powerpoint/2010/main" val="25878296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96179" y="152400"/>
            <a:ext cx="9851923" cy="988142"/>
          </a:xfrm>
        </p:spPr>
        <p:txBody>
          <a:bodyPr anchor="t"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 Characteristics of the Wise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182762" y="1258530"/>
            <a:ext cx="8740876" cy="477847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Humility</a:t>
            </a:r>
          </a:p>
          <a:p>
            <a:pPr>
              <a:lnSpc>
                <a:spcPct val="10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Loyalty</a:t>
            </a:r>
          </a:p>
          <a:p>
            <a:pPr>
              <a:lnSpc>
                <a:spcPct val="10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Teachability</a:t>
            </a:r>
          </a:p>
          <a:p>
            <a:pPr>
              <a:lnSpc>
                <a:spcPct val="10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Righteousness</a:t>
            </a:r>
          </a:p>
          <a:p>
            <a:pPr>
              <a:lnSpc>
                <a:spcPct val="10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Godly Speech</a:t>
            </a:r>
          </a:p>
          <a:p>
            <a:pPr>
              <a:lnSpc>
                <a:spcPct val="10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Forgiveness</a:t>
            </a:r>
          </a:p>
          <a:p>
            <a:pPr>
              <a:lnSpc>
                <a:spcPct val="10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Thoughtfulness</a:t>
            </a:r>
          </a:p>
          <a:p>
            <a:pPr marL="0" indent="0">
              <a:lnSpc>
                <a:spcPct val="150000"/>
              </a:lnSpc>
              <a:buNone/>
            </a:pP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9426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7758BAA2-9C2F-048E-B5C0-B5F65DBC8B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48255" y="642026"/>
            <a:ext cx="7957225" cy="450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8908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152400"/>
            <a:ext cx="10515600" cy="838200"/>
          </a:xfrm>
        </p:spPr>
        <p:txBody>
          <a:bodyPr anchor="t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Spiritual Life</a:t>
            </a:r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8276F0FB-9752-37A7-CB94-5DB45979D3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30016" y="990599"/>
            <a:ext cx="7819053" cy="429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1826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246D2A3B-F0AA-D390-2565-D53AC2416C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53702" y="768485"/>
            <a:ext cx="8073957" cy="445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8672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08044"/>
            <a:ext cx="10515600" cy="956553"/>
          </a:xfrm>
        </p:spPr>
        <p:txBody>
          <a:bodyPr anchor="t"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Spiritual Life: Spheres of Excellence</a:t>
            </a:r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DC056435-3F99-BAF9-F988-2A75C07F1E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48255" y="1264597"/>
            <a:ext cx="7072009" cy="406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5347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08044"/>
            <a:ext cx="10515600" cy="956553"/>
          </a:xfrm>
        </p:spPr>
        <p:txBody>
          <a:bodyPr anchor="t"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LOVING WELL: Spiritual Excellence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6FEA329-8452-5CA2-073C-04B649B7D6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13232"/>
          <a:stretch/>
        </p:blipFill>
        <p:spPr>
          <a:xfrm>
            <a:off x="1964988" y="1264597"/>
            <a:ext cx="7344382" cy="3988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9023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08044"/>
            <a:ext cx="10515600" cy="956553"/>
          </a:xfrm>
        </p:spPr>
        <p:txBody>
          <a:bodyPr anchor="t"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LOVING WELL: Moral Excellence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86F8BAC-3CDB-28DE-926D-3357558424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952"/>
          <a:stretch/>
        </p:blipFill>
        <p:spPr>
          <a:xfrm>
            <a:off x="2548647" y="1264597"/>
            <a:ext cx="7237379" cy="402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0821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08044"/>
            <a:ext cx="10515600" cy="956553"/>
          </a:xfrm>
        </p:spPr>
        <p:txBody>
          <a:bodyPr anchor="t"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LOVING WELL: Relational Excellence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B7C0C6-7602-8978-F9B3-F5614091BF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3549" y="1264597"/>
            <a:ext cx="6906638" cy="4124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0105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2373" y="126460"/>
            <a:ext cx="11692647" cy="1138137"/>
          </a:xfrm>
        </p:spPr>
        <p:txBody>
          <a:bodyPr anchor="t"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LEARNING WELL: Theoretical Excellence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12790E6-EDE1-3673-6661-360EE58F0A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045"/>
          <a:stretch/>
        </p:blipFill>
        <p:spPr>
          <a:xfrm>
            <a:off x="2607014" y="1264597"/>
            <a:ext cx="7091464" cy="414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4687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2373" y="126460"/>
            <a:ext cx="11692647" cy="1138137"/>
          </a:xfrm>
        </p:spPr>
        <p:txBody>
          <a:bodyPr anchor="t"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LIVING WELL: Functional Excellence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ABFF80-AED9-47BE-3673-A7E9E7CC18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876"/>
          <a:stretch/>
        </p:blipFill>
        <p:spPr>
          <a:xfrm>
            <a:off x="2607014" y="1264597"/>
            <a:ext cx="7227650" cy="408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7710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True Spiritual Life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7FE620-9E1B-62A3-A189-8E72DF2E8B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4914596" cy="517288"/>
          </a:xfrm>
        </p:spPr>
        <p:txBody>
          <a:bodyPr anchor="t"/>
          <a:lstStyle/>
          <a:p>
            <a:pPr algn="ctr"/>
            <a:r>
              <a:rPr lang="en-US" dirty="0"/>
              <a:t>Where it is </a:t>
            </a:r>
            <a:r>
              <a:rPr lang="en-US" u="sng" dirty="0"/>
              <a:t>not</a:t>
            </a:r>
            <a:r>
              <a:rPr lang="en-US" dirty="0"/>
              <a:t> found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ABB9E94-8856-5980-E796-F645A5DAC11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36612" y="2404957"/>
            <a:ext cx="4917772" cy="2970423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5643BA0-BE2F-A6EC-92EB-81F9C5C561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14596" cy="595109"/>
          </a:xfrm>
        </p:spPr>
        <p:txBody>
          <a:bodyPr anchor="t"/>
          <a:lstStyle/>
          <a:p>
            <a:pPr algn="ctr"/>
            <a:r>
              <a:rPr lang="en-US" dirty="0"/>
              <a:t>Where it is found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0C1FB0F-F96B-B10A-4DE1-0F4216F6D21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6437618" y="2404956"/>
            <a:ext cx="4917773" cy="297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012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26159"/>
            <a:ext cx="10515600" cy="1116842"/>
          </a:xfrm>
        </p:spPr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Principles from Ephesians 5:15-21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83140" y="1329041"/>
            <a:ext cx="11225719" cy="4705349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Spirituality requires alertness to dangers and opportunities.(5:15)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God wants us to make the most of the time that He gives us.(5:16)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Christians apply God’s will to their experience as the standard of understanding and rule of conduct.(5:17)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There is a limited comparison between being under the control of a substance and under the control of the Spirit.(5:18)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5470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248101"/>
            <a:ext cx="10515600" cy="850141"/>
          </a:xfrm>
        </p:spPr>
        <p:txBody>
          <a:bodyPr anchor="t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Principles from Ephesians 5:15-21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21012" y="1509204"/>
            <a:ext cx="11794787" cy="4510596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God puts Spirit-filled believers under a higher instrumentality for His working.(5:18b)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Worship is a manifestation of being filled with the Spirit.(5:19)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 believer is to minister to the Lord with the heart.(5:19b)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Gratitude is recognition of what God has done for us in Christ without our merit. (5:20)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 motive for giving deference to other Christians is our Lord. (5:21)</a:t>
            </a:r>
          </a:p>
        </p:txBody>
      </p:sp>
    </p:spTree>
    <p:extLst>
      <p:ext uri="{BB962C8B-B14F-4D97-AF65-F5344CB8AC3E}">
        <p14:creationId xmlns:p14="http://schemas.microsoft.com/office/powerpoint/2010/main" val="39594135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152400"/>
            <a:ext cx="10515600" cy="838200"/>
          </a:xfrm>
        </p:spPr>
        <p:txBody>
          <a:bodyPr anchor="t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95400"/>
            <a:ext cx="11049000" cy="5105400"/>
          </a:xfrm>
        </p:spPr>
        <p:txBody>
          <a:bodyPr>
            <a:normAutofit/>
          </a:bodyPr>
          <a:lstStyle/>
          <a:p>
            <a:endParaRPr lang="en-US" sz="3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2898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196A489-1207-B40B-19E4-6E0B33F58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2972A5-3319-8D85-1025-899B48A45B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0483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90665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00237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678486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4942</TotalTime>
  <Words>655</Words>
  <Application>Microsoft Office PowerPoint</Application>
  <PresentationFormat>Widescreen</PresentationFormat>
  <Paragraphs>92</Paragraphs>
  <Slides>32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Calibri Light</vt:lpstr>
      <vt:lpstr>Blank Presentation</vt:lpstr>
      <vt:lpstr>PowerPoint Presentation</vt:lpstr>
      <vt:lpstr>Value of Ephesians</vt:lpstr>
      <vt:lpstr>PowerPoint Presentation</vt:lpstr>
      <vt:lpstr>Book of Ephesians</vt:lpstr>
      <vt:lpstr>Book of Ephesians</vt:lpstr>
      <vt:lpstr>Book of Ephesians</vt:lpstr>
      <vt:lpstr>Book of Ephesians</vt:lpstr>
      <vt:lpstr>PowerPoint Presentation</vt:lpstr>
      <vt:lpstr>PowerPoint Presentation</vt:lpstr>
      <vt:lpstr>Process for Spirit-Filled Living</vt:lpstr>
      <vt:lpstr>What Does the Worthy Walk Involve?</vt:lpstr>
      <vt:lpstr>Ephesians 5 – Spiritual Walk</vt:lpstr>
      <vt:lpstr>Ephesians 5 – Spiritual Walk</vt:lpstr>
      <vt:lpstr>Portrait of a Fool</vt:lpstr>
      <vt:lpstr>7 Characteristics of the Wise</vt:lpstr>
      <vt:lpstr>PowerPoint Presentation</vt:lpstr>
      <vt:lpstr>Spiritual Life</vt:lpstr>
      <vt:lpstr>PowerPoint Presentation</vt:lpstr>
      <vt:lpstr>Spiritual Life: Spheres of Excellence</vt:lpstr>
      <vt:lpstr>LOVING WELL: Spiritual Excellence</vt:lpstr>
      <vt:lpstr>LOVING WELL: Moral Excellence</vt:lpstr>
      <vt:lpstr>LOVING WELL: Relational Excellence</vt:lpstr>
      <vt:lpstr>LEARNING WELL: Theoretical Excellence</vt:lpstr>
      <vt:lpstr>LIVING WELL: Functional Excellence</vt:lpstr>
      <vt:lpstr>True Spiritual Life</vt:lpstr>
      <vt:lpstr>Principles from Ephesians 5:15-21</vt:lpstr>
      <vt:lpstr>Principles from Ephesians 5:15-21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BeSharpCreative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Joshua Feit</dc:creator>
  <cp:lastModifiedBy>Earl Grant Jr.</cp:lastModifiedBy>
  <cp:revision>13</cp:revision>
  <cp:lastPrinted>2023-01-19T00:14:33Z</cp:lastPrinted>
  <dcterms:created xsi:type="dcterms:W3CDTF">2009-01-23T02:45:09Z</dcterms:created>
  <dcterms:modified xsi:type="dcterms:W3CDTF">2024-08-14T20:17:54Z</dcterms:modified>
</cp:coreProperties>
</file>