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20"/>
  </p:notesMasterIdLst>
  <p:sldIdLst>
    <p:sldId id="261" r:id="rId2"/>
    <p:sldId id="460" r:id="rId3"/>
    <p:sldId id="336" r:id="rId4"/>
    <p:sldId id="464" r:id="rId5"/>
    <p:sldId id="465" r:id="rId6"/>
    <p:sldId id="474" r:id="rId7"/>
    <p:sldId id="473" r:id="rId8"/>
    <p:sldId id="467" r:id="rId9"/>
    <p:sldId id="469" r:id="rId10"/>
    <p:sldId id="470" r:id="rId11"/>
    <p:sldId id="472" r:id="rId12"/>
    <p:sldId id="466" r:id="rId13"/>
    <p:sldId id="461" r:id="rId14"/>
    <p:sldId id="463" r:id="rId15"/>
    <p:sldId id="393" r:id="rId16"/>
    <p:sldId id="471" r:id="rId17"/>
    <p:sldId id="361" r:id="rId18"/>
    <p:sldId id="349" r:id="rId19"/>
  </p:sldIdLst>
  <p:sldSz cx="12192000" cy="68580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0000"/>
    <a:srgbClr val="FDF4D3"/>
    <a:srgbClr val="F0F0F0"/>
    <a:srgbClr val="9A0000"/>
    <a:srgbClr val="B36E03"/>
    <a:srgbClr val="FEF6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36" autoAdjust="0"/>
    <p:restoredTop sz="88132" autoAdjust="0"/>
  </p:normalViewPr>
  <p:slideViewPr>
    <p:cSldViewPr snapToGrid="0">
      <p:cViewPr varScale="1">
        <p:scale>
          <a:sx n="84" d="100"/>
          <a:sy n="84" d="100"/>
        </p:scale>
        <p:origin x="677" y="72"/>
      </p:cViewPr>
      <p:guideLst>
        <p:guide orient="horz" pos="223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B916C4BC-09ED-4620-9C7C-14F0336B67FF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9504A44-BDE5-4ACD-B2E4-987B084DF9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810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ef.ly/logosres/LLS:KJV1900;ref=bible$2Bkjv.64.15.26;pos=res$2FLLS:KJV1900$2F2025-01-13T23:30:40Z$2F5647551" TargetMode="External"/><Relationship Id="rId7" Type="http://schemas.openxmlformats.org/officeDocument/2006/relationships/hyperlink" Target="https://ref.ly/logosres/LLS:KJV1900;ref=bible$2Bkjv.64.15.26;pos=res$2FLLS:KJV1900$2F2025-01-13T23:30:40Z$2F5647681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ref.ly/logosres/LLS:KJV1900;ref=bible$2Bkjv.64.15.26;pos=res$2FLLS:KJV1900$2F2025-01-13T23:30:40Z$2F5647645" TargetMode="External"/><Relationship Id="rId5" Type="http://schemas.openxmlformats.org/officeDocument/2006/relationships/hyperlink" Target="https://ref.ly/logosres/LLS:KJV1900;ref=bible$2Bkjv.64.15.26;pos=res$2FLLS:KJV1900$2F2025-01-13T23:30:40Z$2F5647626" TargetMode="External"/><Relationship Id="rId4" Type="http://schemas.openxmlformats.org/officeDocument/2006/relationships/hyperlink" Target="https://ref.ly/logosres/LLS:KJV1900;ref=bible$2Bkjv.64.15.26;pos=res$2FLLS:KJV1900$2F2025-01-13T23:30:40Z$2F5647572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864F0-CB97-2176-0E1F-415A29BD2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598804-D7D2-0293-8BF4-3A05F91AAA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7D47F1-FD28-6CB2-083C-8EFB753308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AE332B-653F-E6A6-DB4A-6720A8FF9F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04A44-BDE5-4ACD-B2E4-987B084DF96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5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effectLst/>
                <a:latin typeface="Roboto" panose="02000000000000000000" pitchFamily="2" charset="0"/>
              </a:rPr>
              <a:t>Bailiff: Provide security for the courtroom, the judge, and all parties involved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effectLst/>
              <a:latin typeface="Roboto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04A44-BDE5-4ACD-B2E4-987B084DF96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12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0E2B-ADDF-8138-970E-C47A54306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AB703C-F1C5-1BFF-D4B0-F59BC9EB32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FE8A98-ED7F-33C8-749C-F336F10911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br>
              <a:rPr 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John 15:26  But when the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hlinkClick r:id="rId3"/>
              </a:rPr>
              <a:t>Comforter</a:t>
            </a:r>
            <a:r>
              <a:rPr 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 is come,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hlinkClick r:id="rId4"/>
              </a:rPr>
              <a:t>whom</a:t>
            </a:r>
            <a:r>
              <a:rPr 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 I will send unto you from the Father, </a:t>
            </a:r>
            <a:r>
              <a:rPr lang="en-US" b="0" i="1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even</a:t>
            </a:r>
            <a:r>
              <a:rPr 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 the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hlinkClick r:id="rId5"/>
              </a:rPr>
              <a:t>Spirit of truth</a:t>
            </a:r>
            <a:r>
              <a:rPr 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,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hlinkClick r:id="rId6"/>
              </a:rPr>
              <a:t>which</a:t>
            </a:r>
            <a:r>
              <a:rPr 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proceedeth</a:t>
            </a:r>
            <a:r>
              <a:rPr 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from the Father,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hlinkClick r:id="rId7"/>
              </a:rPr>
              <a:t>he</a:t>
            </a:r>
            <a:r>
              <a:rPr 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 shall testify of me:</a:t>
            </a:r>
          </a:p>
          <a:p>
            <a:pPr>
              <a:buNone/>
            </a:pPr>
            <a:endParaRPr lang="en-US" b="0" i="0" dirty="0">
              <a:effectLst/>
              <a:latin typeface="Roboto" panose="02000000000000000000" pitchFamily="2" charset="0"/>
            </a:endParaRPr>
          </a:p>
          <a:p>
            <a:r>
              <a:rPr lang="en-US" b="0" i="0" dirty="0">
                <a:solidFill>
                  <a:srgbClr val="001320"/>
                </a:solidFill>
                <a:effectLst/>
                <a:latin typeface="Roboto" panose="02000000000000000000" pitchFamily="2" charset="0"/>
              </a:rPr>
              <a:t>John 6:44 No man can come to me, except the Father which hath sent me draw him: and I will raise him up at the last day.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D774ED-6C90-C741-8A42-61AD04443D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04A44-BDE5-4ACD-B2E4-987B084DF96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EFB6-19EC-F751-BEA8-F6D5B19F5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31C1D9-5955-397B-296E-24BA4BE48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69C107-3A85-293D-40D4-2853C4B84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2BA71C-8BCC-3B12-80CF-BB4EA963B2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04A44-BDE5-4ACD-B2E4-987B084DF96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54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3655F-1748-E7B6-365C-3EC95E897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5D0C72-1F24-A23F-009A-5C01405C18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721887-644C-BBE0-3742-4AC8F9ECE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313EB8-A807-4216-04C3-6C264B1540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04A44-BDE5-4ACD-B2E4-987B084DF96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0864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04A44-BDE5-4ACD-B2E4-987B084DF96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420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3369-542D-451A-8BA9-2C8766CC849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8244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29D78B4-6E19-7CA7-7C1F-7E9DC927B5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3" r="8857"/>
          <a:stretch/>
        </p:blipFill>
        <p:spPr>
          <a:xfrm>
            <a:off x="-2520" y="1282"/>
            <a:ext cx="12191980" cy="68567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B2C2847-78BB-9622-5898-D6DD6907A4D8}"/>
              </a:ext>
            </a:extLst>
          </p:cNvPr>
          <p:cNvSpPr/>
          <p:nvPr userDrawn="1"/>
        </p:nvSpPr>
        <p:spPr>
          <a:xfrm>
            <a:off x="186612" y="136526"/>
            <a:ext cx="11728580" cy="6584950"/>
          </a:xfrm>
          <a:prstGeom prst="rect">
            <a:avLst/>
          </a:prstGeom>
          <a:solidFill>
            <a:srgbClr val="FDF4D3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65125"/>
            <a:ext cx="11099800" cy="1325563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3483F-79C1-4221-A559-EBFBA38FB50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3768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4C17D-8BC9-4DC4-9D93-AFCF3FD2444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68752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86082-AB71-4BA4-8D6F-DBFDCAC53A6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8591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695A-489C-4E95-9957-9DC937AB330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2082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D1DC7-D92D-4026-95DE-9610F07E9CB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1320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8591D-3D86-4B4B-987F-AE29EEC50C9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2166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549F3-CA8F-447E-9966-771954A4063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7328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312-82A5-460C-B788-94D6B6252EE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3616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2C0F2-BC80-45E5-908F-48795761BA1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5556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C6E48-B031-43BD-9D85-D672B25B8B2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8377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EFF8D-8E93-4758-AEF8-D3076E14BD9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8895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12" Type="http://schemas.openxmlformats.org/officeDocument/2006/relationships/image" Target="../media/image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11" Type="http://schemas.openxmlformats.org/officeDocument/2006/relationships/image" Target="../media/image8.png"/><Relationship Id="rId5" Type="http://schemas.openxmlformats.org/officeDocument/2006/relationships/image" Target="../media/image10.png"/><Relationship Id="rId10" Type="http://schemas.openxmlformats.org/officeDocument/2006/relationships/image" Target="../media/image7.sv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52AC4E-1DA9-4089-6AE6-12BE5015E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A5B65C-384B-FDAD-39C6-F4BE34E1800A}"/>
              </a:ext>
            </a:extLst>
          </p:cNvPr>
          <p:cNvSpPr/>
          <p:nvPr/>
        </p:nvSpPr>
        <p:spPr>
          <a:xfrm>
            <a:off x="721468" y="582067"/>
            <a:ext cx="875781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Ephesians 5:15-21 (KJV)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15 See then that ye walk circumspectly, not as fools, but as wise,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16 Redeeming the time, because the days are evil.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17 Wherefore be ye not unwise, but understanding what the will of the Lord is.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18 And be not drunk with wine, wherein is excess; but be filled with the Spirit;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9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9978" y="1012954"/>
            <a:ext cx="86106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Ephesians 5:15-21 (KJV) cont.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19 Speaking to yourselves in psalms and hymns and spiritual songs, singing and making melody in your heart to the Lord;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20 Giving thanks always for all things unto God and the Father in the name of our Lord Jesus Christ;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21 Submitting yourselves one to another in the fear of God.</a:t>
            </a:r>
          </a:p>
        </p:txBody>
      </p:sp>
    </p:spTree>
    <p:extLst>
      <p:ext uri="{BB962C8B-B14F-4D97-AF65-F5344CB8AC3E}">
        <p14:creationId xmlns:p14="http://schemas.microsoft.com/office/powerpoint/2010/main" val="451298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57AB6C3E-95AD-041B-55E3-DAEDDA6F3950}"/>
              </a:ext>
            </a:extLst>
          </p:cNvPr>
          <p:cNvGrpSpPr/>
          <p:nvPr/>
        </p:nvGrpSpPr>
        <p:grpSpPr>
          <a:xfrm>
            <a:off x="2797367" y="5238042"/>
            <a:ext cx="1188720" cy="1188720"/>
            <a:chOff x="3986389" y="3801427"/>
            <a:chExt cx="1592580" cy="1529715"/>
          </a:xfrm>
          <a:scene3d>
            <a:camera prst="isometricOffAxis1Right"/>
            <a:lightRig rig="threePt" dir="t"/>
          </a:scene3d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018EFCE-CD57-0166-F9CA-44517CF8AEEA}"/>
                </a:ext>
              </a:extLst>
            </p:cNvPr>
            <p:cNvSpPr/>
            <p:nvPr/>
          </p:nvSpPr>
          <p:spPr>
            <a:xfrm>
              <a:off x="4531219" y="4513897"/>
              <a:ext cx="1047750" cy="817245"/>
            </a:xfrm>
            <a:custGeom>
              <a:avLst/>
              <a:gdLst>
                <a:gd name="connsiteX0" fmla="*/ 984885 w 1047750"/>
                <a:gd name="connsiteY0" fmla="*/ 0 h 817245"/>
                <a:gd name="connsiteX1" fmla="*/ 62865 w 1047750"/>
                <a:gd name="connsiteY1" fmla="*/ 0 h 817245"/>
                <a:gd name="connsiteX2" fmla="*/ 0 w 1047750"/>
                <a:gd name="connsiteY2" fmla="*/ 62865 h 817245"/>
                <a:gd name="connsiteX3" fmla="*/ 62865 w 1047750"/>
                <a:gd name="connsiteY3" fmla="*/ 125730 h 817245"/>
                <a:gd name="connsiteX4" fmla="*/ 461010 w 1047750"/>
                <a:gd name="connsiteY4" fmla="*/ 125730 h 817245"/>
                <a:gd name="connsiteX5" fmla="*/ 461010 w 1047750"/>
                <a:gd name="connsiteY5" fmla="*/ 691515 h 817245"/>
                <a:gd name="connsiteX6" fmla="*/ 335280 w 1047750"/>
                <a:gd name="connsiteY6" fmla="*/ 691515 h 817245"/>
                <a:gd name="connsiteX7" fmla="*/ 335280 w 1047750"/>
                <a:gd name="connsiteY7" fmla="*/ 817245 h 817245"/>
                <a:gd name="connsiteX8" fmla="*/ 712470 w 1047750"/>
                <a:gd name="connsiteY8" fmla="*/ 817245 h 817245"/>
                <a:gd name="connsiteX9" fmla="*/ 712470 w 1047750"/>
                <a:gd name="connsiteY9" fmla="*/ 691515 h 817245"/>
                <a:gd name="connsiteX10" fmla="*/ 586740 w 1047750"/>
                <a:gd name="connsiteY10" fmla="*/ 691515 h 817245"/>
                <a:gd name="connsiteX11" fmla="*/ 586740 w 1047750"/>
                <a:gd name="connsiteY11" fmla="*/ 125730 h 817245"/>
                <a:gd name="connsiteX12" fmla="*/ 984885 w 1047750"/>
                <a:gd name="connsiteY12" fmla="*/ 125730 h 817245"/>
                <a:gd name="connsiteX13" fmla="*/ 1047750 w 1047750"/>
                <a:gd name="connsiteY13" fmla="*/ 62865 h 817245"/>
                <a:gd name="connsiteX14" fmla="*/ 984885 w 1047750"/>
                <a:gd name="connsiteY14" fmla="*/ 0 h 817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47750" h="817245">
                  <a:moveTo>
                    <a:pt x="984885" y="0"/>
                  </a:moveTo>
                  <a:lnTo>
                    <a:pt x="62865" y="0"/>
                  </a:lnTo>
                  <a:cubicBezTo>
                    <a:pt x="28145" y="0"/>
                    <a:pt x="0" y="28145"/>
                    <a:pt x="0" y="62865"/>
                  </a:cubicBezTo>
                  <a:cubicBezTo>
                    <a:pt x="0" y="97585"/>
                    <a:pt x="28145" y="125730"/>
                    <a:pt x="62865" y="125730"/>
                  </a:cubicBezTo>
                  <a:lnTo>
                    <a:pt x="461010" y="125730"/>
                  </a:lnTo>
                  <a:lnTo>
                    <a:pt x="461010" y="691515"/>
                  </a:lnTo>
                  <a:lnTo>
                    <a:pt x="335280" y="691515"/>
                  </a:lnTo>
                  <a:lnTo>
                    <a:pt x="335280" y="817245"/>
                  </a:lnTo>
                  <a:lnTo>
                    <a:pt x="712470" y="817245"/>
                  </a:lnTo>
                  <a:lnTo>
                    <a:pt x="712470" y="691515"/>
                  </a:lnTo>
                  <a:lnTo>
                    <a:pt x="586740" y="691515"/>
                  </a:lnTo>
                  <a:lnTo>
                    <a:pt x="586740" y="125730"/>
                  </a:lnTo>
                  <a:lnTo>
                    <a:pt x="984885" y="125730"/>
                  </a:lnTo>
                  <a:cubicBezTo>
                    <a:pt x="1019605" y="125730"/>
                    <a:pt x="1047750" y="97585"/>
                    <a:pt x="1047750" y="62865"/>
                  </a:cubicBezTo>
                  <a:cubicBezTo>
                    <a:pt x="1047750" y="28145"/>
                    <a:pt x="1019605" y="0"/>
                    <a:pt x="984885" y="0"/>
                  </a:cubicBezTo>
                  <a:close/>
                </a:path>
              </a:pathLst>
            </a:custGeom>
            <a:solidFill>
              <a:srgbClr val="000000"/>
            </a:solidFill>
            <a:ln w="20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835D60C-EA4C-DB15-C79D-701003A55C81}"/>
                </a:ext>
              </a:extLst>
            </p:cNvPr>
            <p:cNvSpPr/>
            <p:nvPr/>
          </p:nvSpPr>
          <p:spPr>
            <a:xfrm>
              <a:off x="3986389" y="4283392"/>
              <a:ext cx="586740" cy="1047750"/>
            </a:xfrm>
            <a:custGeom>
              <a:avLst/>
              <a:gdLst>
                <a:gd name="connsiteX0" fmla="*/ 523875 w 586740"/>
                <a:gd name="connsiteY0" fmla="*/ 628650 h 1047750"/>
                <a:gd name="connsiteX1" fmla="*/ 125730 w 586740"/>
                <a:gd name="connsiteY1" fmla="*/ 628650 h 1047750"/>
                <a:gd name="connsiteX2" fmla="*/ 125730 w 586740"/>
                <a:gd name="connsiteY2" fmla="*/ 62865 h 1047750"/>
                <a:gd name="connsiteX3" fmla="*/ 62865 w 586740"/>
                <a:gd name="connsiteY3" fmla="*/ 0 h 1047750"/>
                <a:gd name="connsiteX4" fmla="*/ 0 w 586740"/>
                <a:gd name="connsiteY4" fmla="*/ 62865 h 1047750"/>
                <a:gd name="connsiteX5" fmla="*/ 0 w 586740"/>
                <a:gd name="connsiteY5" fmla="*/ 691515 h 1047750"/>
                <a:gd name="connsiteX6" fmla="*/ 62865 w 586740"/>
                <a:gd name="connsiteY6" fmla="*/ 754380 h 1047750"/>
                <a:gd name="connsiteX7" fmla="*/ 230505 w 586740"/>
                <a:gd name="connsiteY7" fmla="*/ 754380 h 1047750"/>
                <a:gd name="connsiteX8" fmla="*/ 230505 w 586740"/>
                <a:gd name="connsiteY8" fmla="*/ 922020 h 1047750"/>
                <a:gd name="connsiteX9" fmla="*/ 104775 w 586740"/>
                <a:gd name="connsiteY9" fmla="*/ 922020 h 1047750"/>
                <a:gd name="connsiteX10" fmla="*/ 104775 w 586740"/>
                <a:gd name="connsiteY10" fmla="*/ 1047750 h 1047750"/>
                <a:gd name="connsiteX11" fmla="*/ 481965 w 586740"/>
                <a:gd name="connsiteY11" fmla="*/ 1047750 h 1047750"/>
                <a:gd name="connsiteX12" fmla="*/ 481965 w 586740"/>
                <a:gd name="connsiteY12" fmla="*/ 922020 h 1047750"/>
                <a:gd name="connsiteX13" fmla="*/ 356235 w 586740"/>
                <a:gd name="connsiteY13" fmla="*/ 922020 h 1047750"/>
                <a:gd name="connsiteX14" fmla="*/ 356235 w 586740"/>
                <a:gd name="connsiteY14" fmla="*/ 754380 h 1047750"/>
                <a:gd name="connsiteX15" fmla="*/ 523875 w 586740"/>
                <a:gd name="connsiteY15" fmla="*/ 754380 h 1047750"/>
                <a:gd name="connsiteX16" fmla="*/ 586740 w 586740"/>
                <a:gd name="connsiteY16" fmla="*/ 691515 h 1047750"/>
                <a:gd name="connsiteX17" fmla="*/ 523875 w 586740"/>
                <a:gd name="connsiteY17" fmla="*/ 628650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86740" h="1047750">
                  <a:moveTo>
                    <a:pt x="523875" y="628650"/>
                  </a:moveTo>
                  <a:lnTo>
                    <a:pt x="125730" y="628650"/>
                  </a:lnTo>
                  <a:lnTo>
                    <a:pt x="125730" y="62865"/>
                  </a:lnTo>
                  <a:cubicBezTo>
                    <a:pt x="125730" y="28145"/>
                    <a:pt x="97585" y="0"/>
                    <a:pt x="62865" y="0"/>
                  </a:cubicBezTo>
                  <a:cubicBezTo>
                    <a:pt x="28145" y="0"/>
                    <a:pt x="0" y="28145"/>
                    <a:pt x="0" y="62865"/>
                  </a:cubicBezTo>
                  <a:lnTo>
                    <a:pt x="0" y="691515"/>
                  </a:lnTo>
                  <a:cubicBezTo>
                    <a:pt x="0" y="726235"/>
                    <a:pt x="28145" y="754380"/>
                    <a:pt x="62865" y="754380"/>
                  </a:cubicBezTo>
                  <a:lnTo>
                    <a:pt x="230505" y="754380"/>
                  </a:lnTo>
                  <a:lnTo>
                    <a:pt x="230505" y="922020"/>
                  </a:lnTo>
                  <a:lnTo>
                    <a:pt x="104775" y="922020"/>
                  </a:lnTo>
                  <a:lnTo>
                    <a:pt x="104775" y="1047750"/>
                  </a:lnTo>
                  <a:lnTo>
                    <a:pt x="481965" y="1047750"/>
                  </a:lnTo>
                  <a:lnTo>
                    <a:pt x="481965" y="922020"/>
                  </a:lnTo>
                  <a:lnTo>
                    <a:pt x="356235" y="922020"/>
                  </a:lnTo>
                  <a:lnTo>
                    <a:pt x="356235" y="754380"/>
                  </a:lnTo>
                  <a:lnTo>
                    <a:pt x="523875" y="754380"/>
                  </a:lnTo>
                  <a:cubicBezTo>
                    <a:pt x="558595" y="754380"/>
                    <a:pt x="586740" y="726235"/>
                    <a:pt x="586740" y="691515"/>
                  </a:cubicBezTo>
                  <a:cubicBezTo>
                    <a:pt x="586740" y="656795"/>
                    <a:pt x="558595" y="628650"/>
                    <a:pt x="523875" y="628650"/>
                  </a:cubicBezTo>
                  <a:close/>
                </a:path>
              </a:pathLst>
            </a:custGeom>
            <a:solidFill>
              <a:srgbClr val="000000"/>
            </a:solidFill>
            <a:ln w="20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E0503D5-D10F-495F-E4E7-D05DAD637D35}"/>
                </a:ext>
              </a:extLst>
            </p:cNvPr>
            <p:cNvSpPr/>
            <p:nvPr/>
          </p:nvSpPr>
          <p:spPr>
            <a:xfrm>
              <a:off x="4174972" y="4146417"/>
              <a:ext cx="669523" cy="1142814"/>
            </a:xfrm>
            <a:custGeom>
              <a:avLst/>
              <a:gdLst>
                <a:gd name="connsiteX0" fmla="*/ 344721 w 669523"/>
                <a:gd name="connsiteY0" fmla="*/ 290784 h 1142814"/>
                <a:gd name="connsiteX1" fmla="*/ 386631 w 669523"/>
                <a:gd name="connsiteY1" fmla="*/ 304614 h 1142814"/>
                <a:gd name="connsiteX2" fmla="*/ 596181 w 669523"/>
                <a:gd name="connsiteY2" fmla="*/ 304614 h 1142814"/>
                <a:gd name="connsiteX3" fmla="*/ 669524 w 669523"/>
                <a:gd name="connsiteY3" fmla="*/ 231272 h 1142814"/>
                <a:gd name="connsiteX4" fmla="*/ 596181 w 669523"/>
                <a:gd name="connsiteY4" fmla="*/ 157929 h 1142814"/>
                <a:gd name="connsiteX5" fmla="*/ 411358 w 669523"/>
                <a:gd name="connsiteY5" fmla="*/ 157929 h 1142814"/>
                <a:gd name="connsiteX6" fmla="*/ 246023 w 669523"/>
                <a:gd name="connsiteY6" fmla="*/ 38276 h 1142814"/>
                <a:gd name="connsiteX7" fmla="*/ 132237 w 669523"/>
                <a:gd name="connsiteY7" fmla="*/ 767 h 1142814"/>
                <a:gd name="connsiteX8" fmla="*/ 11 w 669523"/>
                <a:gd name="connsiteY8" fmla="*/ 151014 h 1142814"/>
                <a:gd name="connsiteX9" fmla="*/ 11 w 669523"/>
                <a:gd name="connsiteY9" fmla="*/ 556074 h 1142814"/>
                <a:gd name="connsiteX10" fmla="*/ 146696 w 669523"/>
                <a:gd name="connsiteY10" fmla="*/ 702759 h 1142814"/>
                <a:gd name="connsiteX11" fmla="*/ 481976 w 669523"/>
                <a:gd name="connsiteY11" fmla="*/ 702759 h 1142814"/>
                <a:gd name="connsiteX12" fmla="*/ 481976 w 669523"/>
                <a:gd name="connsiteY12" fmla="*/ 1069472 h 1142814"/>
                <a:gd name="connsiteX13" fmla="*/ 555319 w 669523"/>
                <a:gd name="connsiteY13" fmla="*/ 1142814 h 1142814"/>
                <a:gd name="connsiteX14" fmla="*/ 628661 w 669523"/>
                <a:gd name="connsiteY14" fmla="*/ 1069472 h 1142814"/>
                <a:gd name="connsiteX15" fmla="*/ 628661 w 669523"/>
                <a:gd name="connsiteY15" fmla="*/ 629417 h 1142814"/>
                <a:gd name="connsiteX16" fmla="*/ 555319 w 669523"/>
                <a:gd name="connsiteY16" fmla="*/ 556074 h 1142814"/>
                <a:gd name="connsiteX17" fmla="*/ 293381 w 669523"/>
                <a:gd name="connsiteY17" fmla="*/ 556074 h 1142814"/>
                <a:gd name="connsiteX18" fmla="*/ 293381 w 669523"/>
                <a:gd name="connsiteY18" fmla="*/ 253484 h 114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9523" h="1142814">
                  <a:moveTo>
                    <a:pt x="344721" y="290784"/>
                  </a:moveTo>
                  <a:cubicBezTo>
                    <a:pt x="356940" y="299587"/>
                    <a:pt x="371573" y="304417"/>
                    <a:pt x="386631" y="304614"/>
                  </a:cubicBezTo>
                  <a:lnTo>
                    <a:pt x="596181" y="304614"/>
                  </a:lnTo>
                  <a:cubicBezTo>
                    <a:pt x="636687" y="304614"/>
                    <a:pt x="669524" y="271778"/>
                    <a:pt x="669524" y="231272"/>
                  </a:cubicBezTo>
                  <a:cubicBezTo>
                    <a:pt x="669524" y="190766"/>
                    <a:pt x="636687" y="157929"/>
                    <a:pt x="596181" y="157929"/>
                  </a:cubicBezTo>
                  <a:lnTo>
                    <a:pt x="411358" y="157929"/>
                  </a:lnTo>
                  <a:lnTo>
                    <a:pt x="246023" y="38276"/>
                  </a:lnTo>
                  <a:cubicBezTo>
                    <a:pt x="215163" y="10148"/>
                    <a:pt x="173776" y="-3495"/>
                    <a:pt x="132237" y="767"/>
                  </a:cubicBezTo>
                  <a:cubicBezTo>
                    <a:pt x="56173" y="9568"/>
                    <a:pt x="-925" y="74449"/>
                    <a:pt x="11" y="151014"/>
                  </a:cubicBezTo>
                  <a:lnTo>
                    <a:pt x="11" y="556074"/>
                  </a:lnTo>
                  <a:cubicBezTo>
                    <a:pt x="11" y="637086"/>
                    <a:pt x="65684" y="702759"/>
                    <a:pt x="146696" y="702759"/>
                  </a:cubicBezTo>
                  <a:lnTo>
                    <a:pt x="481976" y="702759"/>
                  </a:lnTo>
                  <a:lnTo>
                    <a:pt x="481976" y="1069472"/>
                  </a:lnTo>
                  <a:cubicBezTo>
                    <a:pt x="481976" y="1109978"/>
                    <a:pt x="514813" y="1142814"/>
                    <a:pt x="555319" y="1142814"/>
                  </a:cubicBezTo>
                  <a:cubicBezTo>
                    <a:pt x="595825" y="1142814"/>
                    <a:pt x="628661" y="1109978"/>
                    <a:pt x="628661" y="1069472"/>
                  </a:cubicBezTo>
                  <a:lnTo>
                    <a:pt x="628661" y="629417"/>
                  </a:lnTo>
                  <a:cubicBezTo>
                    <a:pt x="628661" y="588911"/>
                    <a:pt x="595825" y="556074"/>
                    <a:pt x="555319" y="556074"/>
                  </a:cubicBezTo>
                  <a:lnTo>
                    <a:pt x="293381" y="556074"/>
                  </a:lnTo>
                  <a:lnTo>
                    <a:pt x="293381" y="253484"/>
                  </a:lnTo>
                  <a:close/>
                </a:path>
              </a:pathLst>
            </a:custGeom>
            <a:solidFill>
              <a:srgbClr val="000000"/>
            </a:solidFill>
            <a:ln w="20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776B789-1CAA-1D01-42F5-B24457BCF0DA}"/>
                </a:ext>
              </a:extLst>
            </p:cNvPr>
            <p:cNvSpPr/>
            <p:nvPr/>
          </p:nvSpPr>
          <p:spPr>
            <a:xfrm>
              <a:off x="4174984" y="3801427"/>
              <a:ext cx="293370" cy="293370"/>
            </a:xfrm>
            <a:custGeom>
              <a:avLst/>
              <a:gdLst>
                <a:gd name="connsiteX0" fmla="*/ 293370 w 293370"/>
                <a:gd name="connsiteY0" fmla="*/ 146685 h 293370"/>
                <a:gd name="connsiteX1" fmla="*/ 146685 w 293370"/>
                <a:gd name="connsiteY1" fmla="*/ 293370 h 293370"/>
                <a:gd name="connsiteX2" fmla="*/ 0 w 293370"/>
                <a:gd name="connsiteY2" fmla="*/ 146685 h 293370"/>
                <a:gd name="connsiteX3" fmla="*/ 146685 w 293370"/>
                <a:gd name="connsiteY3" fmla="*/ 0 h 293370"/>
                <a:gd name="connsiteX4" fmla="*/ 293370 w 293370"/>
                <a:gd name="connsiteY4" fmla="*/ 146685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370" h="293370">
                  <a:moveTo>
                    <a:pt x="293370" y="146685"/>
                  </a:moveTo>
                  <a:cubicBezTo>
                    <a:pt x="293370" y="227697"/>
                    <a:pt x="227697" y="293370"/>
                    <a:pt x="146685" y="293370"/>
                  </a:cubicBezTo>
                  <a:cubicBezTo>
                    <a:pt x="65673" y="293370"/>
                    <a:pt x="0" y="227697"/>
                    <a:pt x="0" y="146685"/>
                  </a:cubicBezTo>
                  <a:cubicBezTo>
                    <a:pt x="0" y="65673"/>
                    <a:pt x="65673" y="0"/>
                    <a:pt x="146685" y="0"/>
                  </a:cubicBezTo>
                  <a:cubicBezTo>
                    <a:pt x="227697" y="0"/>
                    <a:pt x="293370" y="65673"/>
                    <a:pt x="293370" y="146685"/>
                  </a:cubicBezTo>
                  <a:close/>
                </a:path>
              </a:pathLst>
            </a:custGeom>
            <a:solidFill>
              <a:srgbClr val="000000"/>
            </a:solidFill>
            <a:ln w="20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D429D13-F2AB-0B4F-1661-3301EBA5F0DB}"/>
              </a:ext>
            </a:extLst>
          </p:cNvPr>
          <p:cNvGrpSpPr/>
          <p:nvPr/>
        </p:nvGrpSpPr>
        <p:grpSpPr>
          <a:xfrm>
            <a:off x="8119553" y="5278752"/>
            <a:ext cx="1188720" cy="1188720"/>
            <a:chOff x="6305550" y="3801427"/>
            <a:chExt cx="1592580" cy="1529715"/>
          </a:xfrm>
          <a:scene3d>
            <a:camera prst="isometricOffAxis2Left"/>
            <a:lightRig rig="threePt" dir="t"/>
          </a:scene3d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C8E6320-6A18-519D-34C5-7AE48B36CA82}"/>
                </a:ext>
              </a:extLst>
            </p:cNvPr>
            <p:cNvSpPr/>
            <p:nvPr/>
          </p:nvSpPr>
          <p:spPr>
            <a:xfrm flipH="1">
              <a:off x="6305550" y="4513897"/>
              <a:ext cx="1047750" cy="817245"/>
            </a:xfrm>
            <a:custGeom>
              <a:avLst/>
              <a:gdLst>
                <a:gd name="connsiteX0" fmla="*/ 984885 w 1047750"/>
                <a:gd name="connsiteY0" fmla="*/ 0 h 817245"/>
                <a:gd name="connsiteX1" fmla="*/ 62865 w 1047750"/>
                <a:gd name="connsiteY1" fmla="*/ 0 h 817245"/>
                <a:gd name="connsiteX2" fmla="*/ 0 w 1047750"/>
                <a:gd name="connsiteY2" fmla="*/ 62865 h 817245"/>
                <a:gd name="connsiteX3" fmla="*/ 62865 w 1047750"/>
                <a:gd name="connsiteY3" fmla="*/ 125730 h 817245"/>
                <a:gd name="connsiteX4" fmla="*/ 461010 w 1047750"/>
                <a:gd name="connsiteY4" fmla="*/ 125730 h 817245"/>
                <a:gd name="connsiteX5" fmla="*/ 461010 w 1047750"/>
                <a:gd name="connsiteY5" fmla="*/ 691515 h 817245"/>
                <a:gd name="connsiteX6" fmla="*/ 335280 w 1047750"/>
                <a:gd name="connsiteY6" fmla="*/ 691515 h 817245"/>
                <a:gd name="connsiteX7" fmla="*/ 335280 w 1047750"/>
                <a:gd name="connsiteY7" fmla="*/ 817245 h 817245"/>
                <a:gd name="connsiteX8" fmla="*/ 712470 w 1047750"/>
                <a:gd name="connsiteY8" fmla="*/ 817245 h 817245"/>
                <a:gd name="connsiteX9" fmla="*/ 712470 w 1047750"/>
                <a:gd name="connsiteY9" fmla="*/ 691515 h 817245"/>
                <a:gd name="connsiteX10" fmla="*/ 586740 w 1047750"/>
                <a:gd name="connsiteY10" fmla="*/ 691515 h 817245"/>
                <a:gd name="connsiteX11" fmla="*/ 586740 w 1047750"/>
                <a:gd name="connsiteY11" fmla="*/ 125730 h 817245"/>
                <a:gd name="connsiteX12" fmla="*/ 984885 w 1047750"/>
                <a:gd name="connsiteY12" fmla="*/ 125730 h 817245"/>
                <a:gd name="connsiteX13" fmla="*/ 1047750 w 1047750"/>
                <a:gd name="connsiteY13" fmla="*/ 62865 h 817245"/>
                <a:gd name="connsiteX14" fmla="*/ 984885 w 1047750"/>
                <a:gd name="connsiteY14" fmla="*/ 0 h 817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47750" h="817245">
                  <a:moveTo>
                    <a:pt x="984885" y="0"/>
                  </a:moveTo>
                  <a:lnTo>
                    <a:pt x="62865" y="0"/>
                  </a:lnTo>
                  <a:cubicBezTo>
                    <a:pt x="28145" y="0"/>
                    <a:pt x="0" y="28145"/>
                    <a:pt x="0" y="62865"/>
                  </a:cubicBezTo>
                  <a:cubicBezTo>
                    <a:pt x="0" y="97585"/>
                    <a:pt x="28145" y="125730"/>
                    <a:pt x="62865" y="125730"/>
                  </a:cubicBezTo>
                  <a:lnTo>
                    <a:pt x="461010" y="125730"/>
                  </a:lnTo>
                  <a:lnTo>
                    <a:pt x="461010" y="691515"/>
                  </a:lnTo>
                  <a:lnTo>
                    <a:pt x="335280" y="691515"/>
                  </a:lnTo>
                  <a:lnTo>
                    <a:pt x="335280" y="817245"/>
                  </a:lnTo>
                  <a:lnTo>
                    <a:pt x="712470" y="817245"/>
                  </a:lnTo>
                  <a:lnTo>
                    <a:pt x="712470" y="691515"/>
                  </a:lnTo>
                  <a:lnTo>
                    <a:pt x="586740" y="691515"/>
                  </a:lnTo>
                  <a:lnTo>
                    <a:pt x="586740" y="125730"/>
                  </a:lnTo>
                  <a:lnTo>
                    <a:pt x="984885" y="125730"/>
                  </a:lnTo>
                  <a:cubicBezTo>
                    <a:pt x="1019605" y="125730"/>
                    <a:pt x="1047750" y="97585"/>
                    <a:pt x="1047750" y="62865"/>
                  </a:cubicBezTo>
                  <a:cubicBezTo>
                    <a:pt x="1047750" y="28145"/>
                    <a:pt x="1019605" y="0"/>
                    <a:pt x="984885" y="0"/>
                  </a:cubicBezTo>
                  <a:close/>
                </a:path>
              </a:pathLst>
            </a:custGeom>
            <a:solidFill>
              <a:srgbClr val="000000"/>
            </a:solidFill>
            <a:ln w="20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4C19358-EAF1-C4D0-824F-9DDD8248B266}"/>
                </a:ext>
              </a:extLst>
            </p:cNvPr>
            <p:cNvSpPr/>
            <p:nvPr/>
          </p:nvSpPr>
          <p:spPr>
            <a:xfrm flipH="1">
              <a:off x="7311390" y="4283392"/>
              <a:ext cx="586740" cy="1047750"/>
            </a:xfrm>
            <a:custGeom>
              <a:avLst/>
              <a:gdLst>
                <a:gd name="connsiteX0" fmla="*/ 523875 w 586740"/>
                <a:gd name="connsiteY0" fmla="*/ 628650 h 1047750"/>
                <a:gd name="connsiteX1" fmla="*/ 125730 w 586740"/>
                <a:gd name="connsiteY1" fmla="*/ 628650 h 1047750"/>
                <a:gd name="connsiteX2" fmla="*/ 125730 w 586740"/>
                <a:gd name="connsiteY2" fmla="*/ 62865 h 1047750"/>
                <a:gd name="connsiteX3" fmla="*/ 62865 w 586740"/>
                <a:gd name="connsiteY3" fmla="*/ 0 h 1047750"/>
                <a:gd name="connsiteX4" fmla="*/ 0 w 586740"/>
                <a:gd name="connsiteY4" fmla="*/ 62865 h 1047750"/>
                <a:gd name="connsiteX5" fmla="*/ 0 w 586740"/>
                <a:gd name="connsiteY5" fmla="*/ 691515 h 1047750"/>
                <a:gd name="connsiteX6" fmla="*/ 62865 w 586740"/>
                <a:gd name="connsiteY6" fmla="*/ 754380 h 1047750"/>
                <a:gd name="connsiteX7" fmla="*/ 230505 w 586740"/>
                <a:gd name="connsiteY7" fmla="*/ 754380 h 1047750"/>
                <a:gd name="connsiteX8" fmla="*/ 230505 w 586740"/>
                <a:gd name="connsiteY8" fmla="*/ 922020 h 1047750"/>
                <a:gd name="connsiteX9" fmla="*/ 104775 w 586740"/>
                <a:gd name="connsiteY9" fmla="*/ 922020 h 1047750"/>
                <a:gd name="connsiteX10" fmla="*/ 104775 w 586740"/>
                <a:gd name="connsiteY10" fmla="*/ 1047750 h 1047750"/>
                <a:gd name="connsiteX11" fmla="*/ 481965 w 586740"/>
                <a:gd name="connsiteY11" fmla="*/ 1047750 h 1047750"/>
                <a:gd name="connsiteX12" fmla="*/ 481965 w 586740"/>
                <a:gd name="connsiteY12" fmla="*/ 922020 h 1047750"/>
                <a:gd name="connsiteX13" fmla="*/ 356235 w 586740"/>
                <a:gd name="connsiteY13" fmla="*/ 922020 h 1047750"/>
                <a:gd name="connsiteX14" fmla="*/ 356235 w 586740"/>
                <a:gd name="connsiteY14" fmla="*/ 754380 h 1047750"/>
                <a:gd name="connsiteX15" fmla="*/ 523875 w 586740"/>
                <a:gd name="connsiteY15" fmla="*/ 754380 h 1047750"/>
                <a:gd name="connsiteX16" fmla="*/ 586740 w 586740"/>
                <a:gd name="connsiteY16" fmla="*/ 691515 h 1047750"/>
                <a:gd name="connsiteX17" fmla="*/ 523875 w 586740"/>
                <a:gd name="connsiteY17" fmla="*/ 628650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86740" h="1047750">
                  <a:moveTo>
                    <a:pt x="523875" y="628650"/>
                  </a:moveTo>
                  <a:lnTo>
                    <a:pt x="125730" y="628650"/>
                  </a:lnTo>
                  <a:lnTo>
                    <a:pt x="125730" y="62865"/>
                  </a:lnTo>
                  <a:cubicBezTo>
                    <a:pt x="125730" y="28145"/>
                    <a:pt x="97585" y="0"/>
                    <a:pt x="62865" y="0"/>
                  </a:cubicBezTo>
                  <a:cubicBezTo>
                    <a:pt x="28145" y="0"/>
                    <a:pt x="0" y="28145"/>
                    <a:pt x="0" y="62865"/>
                  </a:cubicBezTo>
                  <a:lnTo>
                    <a:pt x="0" y="691515"/>
                  </a:lnTo>
                  <a:cubicBezTo>
                    <a:pt x="0" y="726235"/>
                    <a:pt x="28145" y="754380"/>
                    <a:pt x="62865" y="754380"/>
                  </a:cubicBezTo>
                  <a:lnTo>
                    <a:pt x="230505" y="754380"/>
                  </a:lnTo>
                  <a:lnTo>
                    <a:pt x="230505" y="922020"/>
                  </a:lnTo>
                  <a:lnTo>
                    <a:pt x="104775" y="922020"/>
                  </a:lnTo>
                  <a:lnTo>
                    <a:pt x="104775" y="1047750"/>
                  </a:lnTo>
                  <a:lnTo>
                    <a:pt x="481965" y="1047750"/>
                  </a:lnTo>
                  <a:lnTo>
                    <a:pt x="481965" y="922020"/>
                  </a:lnTo>
                  <a:lnTo>
                    <a:pt x="356235" y="922020"/>
                  </a:lnTo>
                  <a:lnTo>
                    <a:pt x="356235" y="754380"/>
                  </a:lnTo>
                  <a:lnTo>
                    <a:pt x="523875" y="754380"/>
                  </a:lnTo>
                  <a:cubicBezTo>
                    <a:pt x="558595" y="754380"/>
                    <a:pt x="586740" y="726235"/>
                    <a:pt x="586740" y="691515"/>
                  </a:cubicBezTo>
                  <a:cubicBezTo>
                    <a:pt x="586740" y="656795"/>
                    <a:pt x="558595" y="628650"/>
                    <a:pt x="523875" y="628650"/>
                  </a:cubicBezTo>
                  <a:close/>
                </a:path>
              </a:pathLst>
            </a:custGeom>
            <a:solidFill>
              <a:srgbClr val="000000"/>
            </a:solidFill>
            <a:ln w="20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432E8EE-B9E6-C05B-81C1-EB15551AAAFB}"/>
                </a:ext>
              </a:extLst>
            </p:cNvPr>
            <p:cNvSpPr/>
            <p:nvPr/>
          </p:nvSpPr>
          <p:spPr>
            <a:xfrm flipH="1">
              <a:off x="7040024" y="4146417"/>
              <a:ext cx="669523" cy="1142814"/>
            </a:xfrm>
            <a:custGeom>
              <a:avLst/>
              <a:gdLst>
                <a:gd name="connsiteX0" fmla="*/ 344721 w 669523"/>
                <a:gd name="connsiteY0" fmla="*/ 290784 h 1142814"/>
                <a:gd name="connsiteX1" fmla="*/ 386631 w 669523"/>
                <a:gd name="connsiteY1" fmla="*/ 304614 h 1142814"/>
                <a:gd name="connsiteX2" fmla="*/ 596181 w 669523"/>
                <a:gd name="connsiteY2" fmla="*/ 304614 h 1142814"/>
                <a:gd name="connsiteX3" fmla="*/ 669524 w 669523"/>
                <a:gd name="connsiteY3" fmla="*/ 231272 h 1142814"/>
                <a:gd name="connsiteX4" fmla="*/ 596181 w 669523"/>
                <a:gd name="connsiteY4" fmla="*/ 157929 h 1142814"/>
                <a:gd name="connsiteX5" fmla="*/ 411358 w 669523"/>
                <a:gd name="connsiteY5" fmla="*/ 157929 h 1142814"/>
                <a:gd name="connsiteX6" fmla="*/ 246023 w 669523"/>
                <a:gd name="connsiteY6" fmla="*/ 38276 h 1142814"/>
                <a:gd name="connsiteX7" fmla="*/ 132237 w 669523"/>
                <a:gd name="connsiteY7" fmla="*/ 767 h 1142814"/>
                <a:gd name="connsiteX8" fmla="*/ 11 w 669523"/>
                <a:gd name="connsiteY8" fmla="*/ 151014 h 1142814"/>
                <a:gd name="connsiteX9" fmla="*/ 11 w 669523"/>
                <a:gd name="connsiteY9" fmla="*/ 556074 h 1142814"/>
                <a:gd name="connsiteX10" fmla="*/ 146696 w 669523"/>
                <a:gd name="connsiteY10" fmla="*/ 702759 h 1142814"/>
                <a:gd name="connsiteX11" fmla="*/ 481976 w 669523"/>
                <a:gd name="connsiteY11" fmla="*/ 702759 h 1142814"/>
                <a:gd name="connsiteX12" fmla="*/ 481976 w 669523"/>
                <a:gd name="connsiteY12" fmla="*/ 1069472 h 1142814"/>
                <a:gd name="connsiteX13" fmla="*/ 555319 w 669523"/>
                <a:gd name="connsiteY13" fmla="*/ 1142814 h 1142814"/>
                <a:gd name="connsiteX14" fmla="*/ 628661 w 669523"/>
                <a:gd name="connsiteY14" fmla="*/ 1069472 h 1142814"/>
                <a:gd name="connsiteX15" fmla="*/ 628661 w 669523"/>
                <a:gd name="connsiteY15" fmla="*/ 629417 h 1142814"/>
                <a:gd name="connsiteX16" fmla="*/ 555319 w 669523"/>
                <a:gd name="connsiteY16" fmla="*/ 556074 h 1142814"/>
                <a:gd name="connsiteX17" fmla="*/ 293381 w 669523"/>
                <a:gd name="connsiteY17" fmla="*/ 556074 h 1142814"/>
                <a:gd name="connsiteX18" fmla="*/ 293381 w 669523"/>
                <a:gd name="connsiteY18" fmla="*/ 253484 h 114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9523" h="1142814">
                  <a:moveTo>
                    <a:pt x="344721" y="290784"/>
                  </a:moveTo>
                  <a:cubicBezTo>
                    <a:pt x="356940" y="299587"/>
                    <a:pt x="371573" y="304417"/>
                    <a:pt x="386631" y="304614"/>
                  </a:cubicBezTo>
                  <a:lnTo>
                    <a:pt x="596181" y="304614"/>
                  </a:lnTo>
                  <a:cubicBezTo>
                    <a:pt x="636687" y="304614"/>
                    <a:pt x="669524" y="271778"/>
                    <a:pt x="669524" y="231272"/>
                  </a:cubicBezTo>
                  <a:cubicBezTo>
                    <a:pt x="669524" y="190766"/>
                    <a:pt x="636687" y="157929"/>
                    <a:pt x="596181" y="157929"/>
                  </a:cubicBezTo>
                  <a:lnTo>
                    <a:pt x="411358" y="157929"/>
                  </a:lnTo>
                  <a:lnTo>
                    <a:pt x="246023" y="38276"/>
                  </a:lnTo>
                  <a:cubicBezTo>
                    <a:pt x="215163" y="10148"/>
                    <a:pt x="173776" y="-3495"/>
                    <a:pt x="132237" y="767"/>
                  </a:cubicBezTo>
                  <a:cubicBezTo>
                    <a:pt x="56173" y="9568"/>
                    <a:pt x="-925" y="74449"/>
                    <a:pt x="11" y="151014"/>
                  </a:cubicBezTo>
                  <a:lnTo>
                    <a:pt x="11" y="556074"/>
                  </a:lnTo>
                  <a:cubicBezTo>
                    <a:pt x="11" y="637086"/>
                    <a:pt x="65684" y="702759"/>
                    <a:pt x="146696" y="702759"/>
                  </a:cubicBezTo>
                  <a:lnTo>
                    <a:pt x="481976" y="702759"/>
                  </a:lnTo>
                  <a:lnTo>
                    <a:pt x="481976" y="1069472"/>
                  </a:lnTo>
                  <a:cubicBezTo>
                    <a:pt x="481976" y="1109978"/>
                    <a:pt x="514813" y="1142814"/>
                    <a:pt x="555319" y="1142814"/>
                  </a:cubicBezTo>
                  <a:cubicBezTo>
                    <a:pt x="595825" y="1142814"/>
                    <a:pt x="628661" y="1109978"/>
                    <a:pt x="628661" y="1069472"/>
                  </a:cubicBezTo>
                  <a:lnTo>
                    <a:pt x="628661" y="629417"/>
                  </a:lnTo>
                  <a:cubicBezTo>
                    <a:pt x="628661" y="588911"/>
                    <a:pt x="595825" y="556074"/>
                    <a:pt x="555319" y="556074"/>
                  </a:cubicBezTo>
                  <a:lnTo>
                    <a:pt x="293381" y="556074"/>
                  </a:lnTo>
                  <a:lnTo>
                    <a:pt x="293381" y="253484"/>
                  </a:lnTo>
                  <a:close/>
                </a:path>
              </a:pathLst>
            </a:custGeom>
            <a:solidFill>
              <a:srgbClr val="000000"/>
            </a:solidFill>
            <a:ln w="20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5241D00-B1C8-1B11-E436-EC69B10C585A}"/>
                </a:ext>
              </a:extLst>
            </p:cNvPr>
            <p:cNvSpPr/>
            <p:nvPr/>
          </p:nvSpPr>
          <p:spPr>
            <a:xfrm flipH="1">
              <a:off x="7416165" y="3801427"/>
              <a:ext cx="293370" cy="293370"/>
            </a:xfrm>
            <a:custGeom>
              <a:avLst/>
              <a:gdLst>
                <a:gd name="connsiteX0" fmla="*/ 293370 w 293370"/>
                <a:gd name="connsiteY0" fmla="*/ 146685 h 293370"/>
                <a:gd name="connsiteX1" fmla="*/ 146685 w 293370"/>
                <a:gd name="connsiteY1" fmla="*/ 293370 h 293370"/>
                <a:gd name="connsiteX2" fmla="*/ 0 w 293370"/>
                <a:gd name="connsiteY2" fmla="*/ 146685 h 293370"/>
                <a:gd name="connsiteX3" fmla="*/ 146685 w 293370"/>
                <a:gd name="connsiteY3" fmla="*/ 0 h 293370"/>
                <a:gd name="connsiteX4" fmla="*/ 293370 w 293370"/>
                <a:gd name="connsiteY4" fmla="*/ 146685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370" h="293370">
                  <a:moveTo>
                    <a:pt x="293370" y="146685"/>
                  </a:moveTo>
                  <a:cubicBezTo>
                    <a:pt x="293370" y="227697"/>
                    <a:pt x="227697" y="293370"/>
                    <a:pt x="146685" y="293370"/>
                  </a:cubicBezTo>
                  <a:cubicBezTo>
                    <a:pt x="65673" y="293370"/>
                    <a:pt x="0" y="227697"/>
                    <a:pt x="0" y="146685"/>
                  </a:cubicBezTo>
                  <a:cubicBezTo>
                    <a:pt x="0" y="65673"/>
                    <a:pt x="65673" y="0"/>
                    <a:pt x="146685" y="0"/>
                  </a:cubicBezTo>
                  <a:cubicBezTo>
                    <a:pt x="227697" y="0"/>
                    <a:pt x="293370" y="65673"/>
                    <a:pt x="293370" y="146685"/>
                  </a:cubicBezTo>
                  <a:close/>
                </a:path>
              </a:pathLst>
            </a:custGeom>
            <a:solidFill>
              <a:srgbClr val="000000"/>
            </a:solidFill>
            <a:ln w="20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D5B3844F-9CFF-68C7-2C9E-CD51CE084A87}"/>
              </a:ext>
            </a:extLst>
          </p:cNvPr>
          <p:cNvSpPr/>
          <p:nvPr/>
        </p:nvSpPr>
        <p:spPr>
          <a:xfrm>
            <a:off x="5336743" y="2400931"/>
            <a:ext cx="2061624" cy="7162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DC5EF1C-3BAF-7EED-3CCF-A8516FCB6240}"/>
              </a:ext>
            </a:extLst>
          </p:cNvPr>
          <p:cNvSpPr/>
          <p:nvPr/>
        </p:nvSpPr>
        <p:spPr>
          <a:xfrm>
            <a:off x="7967925" y="2571706"/>
            <a:ext cx="914400" cy="5046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7EACE19-4B83-A224-F644-3CB2F959178E}"/>
              </a:ext>
            </a:extLst>
          </p:cNvPr>
          <p:cNvSpPr txBox="1"/>
          <p:nvPr/>
        </p:nvSpPr>
        <p:spPr>
          <a:xfrm>
            <a:off x="5850399" y="838130"/>
            <a:ext cx="11430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Judge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28407F4-F3D5-BD15-D6F8-05B8D6D813F7}"/>
              </a:ext>
            </a:extLst>
          </p:cNvPr>
          <p:cNvSpPr txBox="1"/>
          <p:nvPr/>
        </p:nvSpPr>
        <p:spPr>
          <a:xfrm>
            <a:off x="7663538" y="1485627"/>
            <a:ext cx="15231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Witness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4142410-D050-27A0-879C-FC13D9A5424F}"/>
              </a:ext>
            </a:extLst>
          </p:cNvPr>
          <p:cNvSpPr txBox="1"/>
          <p:nvPr/>
        </p:nvSpPr>
        <p:spPr>
          <a:xfrm>
            <a:off x="727206" y="5653279"/>
            <a:ext cx="19368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Defendant</a:t>
            </a:r>
          </a:p>
        </p:txBody>
      </p:sp>
      <p:pic>
        <p:nvPicPr>
          <p:cNvPr id="39" name="Graphic 38" descr="Drawing Figure with solid fill">
            <a:extLst>
              <a:ext uri="{FF2B5EF4-FFF2-40B4-BE49-F238E27FC236}">
                <a16:creationId xmlns:a16="http://schemas.microsoft.com/office/drawing/2014/main" id="{1C19B594-9FD5-27C3-44B2-B1AF83F4D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826221" y="3938926"/>
            <a:ext cx="1371410" cy="137141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8D22E301-2E43-C57E-9008-E355B7C45233}"/>
              </a:ext>
            </a:extLst>
          </p:cNvPr>
          <p:cNvSpPr txBox="1"/>
          <p:nvPr/>
        </p:nvSpPr>
        <p:spPr>
          <a:xfrm>
            <a:off x="9384492" y="5653280"/>
            <a:ext cx="14736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Plaintiff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32CFFE1-AED9-898F-271D-25A54637385A}"/>
              </a:ext>
            </a:extLst>
          </p:cNvPr>
          <p:cNvSpPr txBox="1"/>
          <p:nvPr/>
        </p:nvSpPr>
        <p:spPr>
          <a:xfrm>
            <a:off x="8109655" y="4259912"/>
            <a:ext cx="19950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Prosecutor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9770231-3516-303A-3D5E-8CD43015B141}"/>
              </a:ext>
            </a:extLst>
          </p:cNvPr>
          <p:cNvSpPr txBox="1"/>
          <p:nvPr/>
        </p:nvSpPr>
        <p:spPr>
          <a:xfrm>
            <a:off x="2861779" y="4138057"/>
            <a:ext cx="17354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Defender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EC70A97-C948-4263-7F87-C9AAD1C4E3A0}"/>
              </a:ext>
            </a:extLst>
          </p:cNvPr>
          <p:cNvSpPr txBox="1"/>
          <p:nvPr/>
        </p:nvSpPr>
        <p:spPr>
          <a:xfrm>
            <a:off x="3676932" y="1164135"/>
            <a:ext cx="14711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Bailiff</a:t>
            </a:r>
          </a:p>
        </p:txBody>
      </p:sp>
      <p:pic>
        <p:nvPicPr>
          <p:cNvPr id="58" name="Graphic 57" descr="Drawing Figure with solid fill">
            <a:extLst>
              <a:ext uri="{FF2B5EF4-FFF2-40B4-BE49-F238E27FC236}">
                <a16:creationId xmlns:a16="http://schemas.microsoft.com/office/drawing/2014/main" id="{03086A97-8366-DAE0-CF60-88869D45A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84759" y="3940358"/>
            <a:ext cx="1371410" cy="1371410"/>
          </a:xfrm>
          <a:prstGeom prst="rect">
            <a:avLst/>
          </a:prstGeom>
        </p:spPr>
      </p:pic>
      <p:pic>
        <p:nvPicPr>
          <p:cNvPr id="61" name="Graphic 60" descr="Confused person with solid fill">
            <a:extLst>
              <a:ext uri="{FF2B5EF4-FFF2-40B4-BE49-F238E27FC236}">
                <a16:creationId xmlns:a16="http://schemas.microsoft.com/office/drawing/2014/main" id="{6543BA0F-C053-FCA3-F5EC-2998FEF9E3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b="38795"/>
          <a:stretch/>
        </p:blipFill>
        <p:spPr>
          <a:xfrm>
            <a:off x="5271251" y="1329451"/>
            <a:ext cx="2240675" cy="1371411"/>
          </a:xfrm>
          <a:prstGeom prst="rect">
            <a:avLst/>
          </a:prstGeom>
        </p:spPr>
      </p:pic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E22FD243-FA0C-26AD-AFEC-85E09F5DBEA1}"/>
              </a:ext>
            </a:extLst>
          </p:cNvPr>
          <p:cNvSpPr/>
          <p:nvPr/>
        </p:nvSpPr>
        <p:spPr>
          <a:xfrm>
            <a:off x="5336743" y="2332332"/>
            <a:ext cx="243656" cy="73096"/>
          </a:xfrm>
          <a:custGeom>
            <a:avLst/>
            <a:gdLst>
              <a:gd name="connsiteX0" fmla="*/ 219291 w 243656"/>
              <a:gd name="connsiteY0" fmla="*/ 24366 h 73096"/>
              <a:gd name="connsiteX1" fmla="*/ 207108 w 243656"/>
              <a:gd name="connsiteY1" fmla="*/ 24366 h 73096"/>
              <a:gd name="connsiteX2" fmla="*/ 207108 w 243656"/>
              <a:gd name="connsiteY2" fmla="*/ 0 h 73096"/>
              <a:gd name="connsiteX3" fmla="*/ 36548 w 243656"/>
              <a:gd name="connsiteY3" fmla="*/ 0 h 73096"/>
              <a:gd name="connsiteX4" fmla="*/ 36548 w 243656"/>
              <a:gd name="connsiteY4" fmla="*/ 24366 h 73096"/>
              <a:gd name="connsiteX5" fmla="*/ 24366 w 243656"/>
              <a:gd name="connsiteY5" fmla="*/ 24366 h 73096"/>
              <a:gd name="connsiteX6" fmla="*/ 0 w 243656"/>
              <a:gd name="connsiteY6" fmla="*/ 48731 h 73096"/>
              <a:gd name="connsiteX7" fmla="*/ 24366 w 243656"/>
              <a:gd name="connsiteY7" fmla="*/ 73097 h 73096"/>
              <a:gd name="connsiteX8" fmla="*/ 219291 w 243656"/>
              <a:gd name="connsiteY8" fmla="*/ 73097 h 73096"/>
              <a:gd name="connsiteX9" fmla="*/ 243656 w 243656"/>
              <a:gd name="connsiteY9" fmla="*/ 48731 h 73096"/>
              <a:gd name="connsiteX10" fmla="*/ 219291 w 243656"/>
              <a:gd name="connsiteY10" fmla="*/ 24366 h 7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3656" h="73096">
                <a:moveTo>
                  <a:pt x="219291" y="24366"/>
                </a:moveTo>
                <a:lnTo>
                  <a:pt x="207108" y="24366"/>
                </a:lnTo>
                <a:lnTo>
                  <a:pt x="207108" y="0"/>
                </a:lnTo>
                <a:lnTo>
                  <a:pt x="36548" y="0"/>
                </a:lnTo>
                <a:lnTo>
                  <a:pt x="36548" y="24366"/>
                </a:lnTo>
                <a:lnTo>
                  <a:pt x="24366" y="24366"/>
                </a:lnTo>
                <a:cubicBezTo>
                  <a:pt x="10965" y="24366"/>
                  <a:pt x="0" y="35330"/>
                  <a:pt x="0" y="48731"/>
                </a:cubicBezTo>
                <a:cubicBezTo>
                  <a:pt x="0" y="62132"/>
                  <a:pt x="10965" y="73097"/>
                  <a:pt x="24366" y="73097"/>
                </a:cubicBezTo>
                <a:lnTo>
                  <a:pt x="219291" y="73097"/>
                </a:lnTo>
                <a:cubicBezTo>
                  <a:pt x="232692" y="73097"/>
                  <a:pt x="243656" y="62132"/>
                  <a:pt x="243656" y="48731"/>
                </a:cubicBezTo>
                <a:cubicBezTo>
                  <a:pt x="243656" y="35330"/>
                  <a:pt x="232692" y="24366"/>
                  <a:pt x="219291" y="24366"/>
                </a:cubicBezTo>
                <a:close/>
              </a:path>
            </a:pathLst>
          </a:custGeom>
          <a:solidFill>
            <a:schemeClr val="tx1"/>
          </a:solidFill>
          <a:ln w="6052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BBD58CA-6373-1026-9CD1-9F8DBFD48336}"/>
              </a:ext>
            </a:extLst>
          </p:cNvPr>
          <p:cNvGrpSpPr/>
          <p:nvPr/>
        </p:nvGrpSpPr>
        <p:grpSpPr>
          <a:xfrm>
            <a:off x="5328096" y="1868803"/>
            <a:ext cx="415890" cy="403707"/>
            <a:chOff x="5257494" y="1226995"/>
            <a:chExt cx="415890" cy="403707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D9035B7-15D5-9AE4-34BE-B86ABF681BD6}"/>
                </a:ext>
              </a:extLst>
            </p:cNvPr>
            <p:cNvSpPr/>
            <p:nvPr/>
          </p:nvSpPr>
          <p:spPr>
            <a:xfrm>
              <a:off x="5257494" y="1417047"/>
              <a:ext cx="151066" cy="151066"/>
            </a:xfrm>
            <a:custGeom>
              <a:avLst/>
              <a:gdLst>
                <a:gd name="connsiteX0" fmla="*/ 145585 w 151066"/>
                <a:gd name="connsiteY0" fmla="*/ 127310 h 151066"/>
                <a:gd name="connsiteX1" fmla="*/ 145585 w 151066"/>
                <a:gd name="connsiteY1" fmla="*/ 101726 h 151066"/>
                <a:gd name="connsiteX2" fmla="*/ 49340 w 151066"/>
                <a:gd name="connsiteY2" fmla="*/ 5482 h 151066"/>
                <a:gd name="connsiteX3" fmla="*/ 23756 w 151066"/>
                <a:gd name="connsiteY3" fmla="*/ 5482 h 151066"/>
                <a:gd name="connsiteX4" fmla="*/ 0 w 151066"/>
                <a:gd name="connsiteY4" fmla="*/ 29239 h 151066"/>
                <a:gd name="connsiteX5" fmla="*/ 121828 w 151066"/>
                <a:gd name="connsiteY5" fmla="*/ 151067 h 151066"/>
                <a:gd name="connsiteX6" fmla="*/ 145585 w 151066"/>
                <a:gd name="connsiteY6" fmla="*/ 127310 h 15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066" h="151066">
                  <a:moveTo>
                    <a:pt x="145585" y="127310"/>
                  </a:moveTo>
                  <a:cubicBezTo>
                    <a:pt x="152894" y="120001"/>
                    <a:pt x="152894" y="108427"/>
                    <a:pt x="145585" y="101726"/>
                  </a:cubicBezTo>
                  <a:lnTo>
                    <a:pt x="49340" y="5482"/>
                  </a:lnTo>
                  <a:cubicBezTo>
                    <a:pt x="42031" y="-1827"/>
                    <a:pt x="30457" y="-1827"/>
                    <a:pt x="23756" y="5482"/>
                  </a:cubicBezTo>
                  <a:lnTo>
                    <a:pt x="0" y="29239"/>
                  </a:lnTo>
                  <a:lnTo>
                    <a:pt x="121828" y="151067"/>
                  </a:lnTo>
                  <a:lnTo>
                    <a:pt x="145585" y="127310"/>
                  </a:lnTo>
                  <a:close/>
                </a:path>
              </a:pathLst>
            </a:custGeom>
            <a:solidFill>
              <a:srgbClr val="000000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66D443F-02C2-20D4-7CD2-1FB5CF1939A5}"/>
                </a:ext>
              </a:extLst>
            </p:cNvPr>
            <p:cNvSpPr/>
            <p:nvPr/>
          </p:nvSpPr>
          <p:spPr>
            <a:xfrm>
              <a:off x="5447546" y="1226995"/>
              <a:ext cx="151066" cy="151066"/>
            </a:xfrm>
            <a:custGeom>
              <a:avLst/>
              <a:gdLst>
                <a:gd name="connsiteX0" fmla="*/ 101726 w 151066"/>
                <a:gd name="connsiteY0" fmla="*/ 145585 h 151066"/>
                <a:gd name="connsiteX1" fmla="*/ 127310 w 151066"/>
                <a:gd name="connsiteY1" fmla="*/ 145585 h 151066"/>
                <a:gd name="connsiteX2" fmla="*/ 151067 w 151066"/>
                <a:gd name="connsiteY2" fmla="*/ 121828 h 151066"/>
                <a:gd name="connsiteX3" fmla="*/ 29239 w 151066"/>
                <a:gd name="connsiteY3" fmla="*/ 0 h 151066"/>
                <a:gd name="connsiteX4" fmla="*/ 5482 w 151066"/>
                <a:gd name="connsiteY4" fmla="*/ 23756 h 151066"/>
                <a:gd name="connsiteX5" fmla="*/ 5482 w 151066"/>
                <a:gd name="connsiteY5" fmla="*/ 49340 h 151066"/>
                <a:gd name="connsiteX6" fmla="*/ 101726 w 151066"/>
                <a:gd name="connsiteY6" fmla="*/ 145585 h 15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066" h="151066">
                  <a:moveTo>
                    <a:pt x="101726" y="145585"/>
                  </a:moveTo>
                  <a:cubicBezTo>
                    <a:pt x="109036" y="152894"/>
                    <a:pt x="120610" y="152894"/>
                    <a:pt x="127310" y="145585"/>
                  </a:cubicBezTo>
                  <a:lnTo>
                    <a:pt x="151067" y="121828"/>
                  </a:lnTo>
                  <a:lnTo>
                    <a:pt x="29239" y="0"/>
                  </a:lnTo>
                  <a:lnTo>
                    <a:pt x="5482" y="23756"/>
                  </a:lnTo>
                  <a:cubicBezTo>
                    <a:pt x="-1827" y="31066"/>
                    <a:pt x="-1827" y="42640"/>
                    <a:pt x="5482" y="49340"/>
                  </a:cubicBezTo>
                  <a:lnTo>
                    <a:pt x="101726" y="145585"/>
                  </a:lnTo>
                  <a:close/>
                </a:path>
              </a:pathLst>
            </a:custGeom>
            <a:solidFill>
              <a:srgbClr val="000000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1E4469B-019D-C339-0924-950E3007FD08}"/>
                </a:ext>
              </a:extLst>
            </p:cNvPr>
            <p:cNvSpPr/>
            <p:nvPr/>
          </p:nvSpPr>
          <p:spPr>
            <a:xfrm>
              <a:off x="5318408" y="1287909"/>
              <a:ext cx="354976" cy="342793"/>
            </a:xfrm>
            <a:custGeom>
              <a:avLst/>
              <a:gdLst>
                <a:gd name="connsiteX0" fmla="*/ 347210 w 354976"/>
                <a:gd name="connsiteY0" fmla="*/ 298479 h 342793"/>
                <a:gd name="connsiteX1" fmla="*/ 182742 w 354976"/>
                <a:gd name="connsiteY1" fmla="*/ 134011 h 342793"/>
                <a:gd name="connsiteX2" fmla="*/ 219291 w 354976"/>
                <a:gd name="connsiteY2" fmla="*/ 97463 h 342793"/>
                <a:gd name="connsiteX3" fmla="*/ 121828 w 354976"/>
                <a:gd name="connsiteY3" fmla="*/ 0 h 342793"/>
                <a:gd name="connsiteX4" fmla="*/ 0 w 354976"/>
                <a:gd name="connsiteY4" fmla="*/ 121828 h 342793"/>
                <a:gd name="connsiteX5" fmla="*/ 97463 w 354976"/>
                <a:gd name="connsiteY5" fmla="*/ 219291 h 342793"/>
                <a:gd name="connsiteX6" fmla="*/ 146194 w 354976"/>
                <a:gd name="connsiteY6" fmla="*/ 170559 h 342793"/>
                <a:gd name="connsiteX7" fmla="*/ 310662 w 354976"/>
                <a:gd name="connsiteY7" fmla="*/ 335027 h 342793"/>
                <a:gd name="connsiteX8" fmla="*/ 347210 w 354976"/>
                <a:gd name="connsiteY8" fmla="*/ 335027 h 342793"/>
                <a:gd name="connsiteX9" fmla="*/ 347210 w 354976"/>
                <a:gd name="connsiteY9" fmla="*/ 298479 h 34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4976" h="342793">
                  <a:moveTo>
                    <a:pt x="347210" y="298479"/>
                  </a:moveTo>
                  <a:lnTo>
                    <a:pt x="182742" y="134011"/>
                  </a:lnTo>
                  <a:lnTo>
                    <a:pt x="219291" y="97463"/>
                  </a:lnTo>
                  <a:lnTo>
                    <a:pt x="121828" y="0"/>
                  </a:lnTo>
                  <a:lnTo>
                    <a:pt x="0" y="121828"/>
                  </a:lnTo>
                  <a:lnTo>
                    <a:pt x="97463" y="219291"/>
                  </a:lnTo>
                  <a:lnTo>
                    <a:pt x="146194" y="170559"/>
                  </a:lnTo>
                  <a:lnTo>
                    <a:pt x="310662" y="335027"/>
                  </a:lnTo>
                  <a:cubicBezTo>
                    <a:pt x="321017" y="345383"/>
                    <a:pt x="336855" y="345383"/>
                    <a:pt x="347210" y="335027"/>
                  </a:cubicBezTo>
                  <a:cubicBezTo>
                    <a:pt x="357566" y="324672"/>
                    <a:pt x="357566" y="308834"/>
                    <a:pt x="347210" y="298479"/>
                  </a:cubicBezTo>
                  <a:close/>
                </a:path>
              </a:pathLst>
            </a:custGeom>
            <a:solidFill>
              <a:srgbClr val="000000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01" name="Graphic 100" descr="User with solid fill">
            <a:extLst>
              <a:ext uri="{FF2B5EF4-FFF2-40B4-BE49-F238E27FC236}">
                <a16:creationId xmlns:a16="http://schemas.microsoft.com/office/drawing/2014/main" id="{3DCDA1C7-7589-FB82-C037-B3004505D7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68587" y="2015348"/>
            <a:ext cx="762702" cy="762702"/>
          </a:xfrm>
          <a:prstGeom prst="rect">
            <a:avLst/>
          </a:prstGeom>
        </p:spPr>
      </p:pic>
      <p:sp>
        <p:nvSpPr>
          <p:cNvPr id="103" name="TextBox 102">
            <a:extLst>
              <a:ext uri="{FF2B5EF4-FFF2-40B4-BE49-F238E27FC236}">
                <a16:creationId xmlns:a16="http://schemas.microsoft.com/office/drawing/2014/main" id="{170FAD07-8886-64F0-2964-DDA350078EED}"/>
              </a:ext>
            </a:extLst>
          </p:cNvPr>
          <p:cNvSpPr txBox="1"/>
          <p:nvPr/>
        </p:nvSpPr>
        <p:spPr>
          <a:xfrm>
            <a:off x="368924" y="175289"/>
            <a:ext cx="339840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Court of Life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CD62A90-13D2-2B6C-D4FD-0B9D702C805F}"/>
              </a:ext>
            </a:extLst>
          </p:cNvPr>
          <p:cNvSpPr txBox="1"/>
          <p:nvPr/>
        </p:nvSpPr>
        <p:spPr>
          <a:xfrm>
            <a:off x="1451033" y="1545434"/>
            <a:ext cx="10310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Clerk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F89F7F2-9F77-2780-F6D6-AC9016E6F6E8}"/>
              </a:ext>
            </a:extLst>
          </p:cNvPr>
          <p:cNvGrpSpPr/>
          <p:nvPr/>
        </p:nvGrpSpPr>
        <p:grpSpPr>
          <a:xfrm>
            <a:off x="1415898" y="2021957"/>
            <a:ext cx="914400" cy="1172746"/>
            <a:chOff x="3753800" y="1152255"/>
            <a:chExt cx="914400" cy="1172746"/>
          </a:xfrm>
        </p:grpSpPr>
        <p:pic>
          <p:nvPicPr>
            <p:cNvPr id="3" name="Graphic 2" descr="Programmer female with solid fill">
              <a:extLst>
                <a:ext uri="{FF2B5EF4-FFF2-40B4-BE49-F238E27FC236}">
                  <a16:creationId xmlns:a16="http://schemas.microsoft.com/office/drawing/2014/main" id="{88FF1754-FCEF-7510-20C6-D9549B33C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882749" y="1152255"/>
              <a:ext cx="708178" cy="708178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229A133-A3F8-2ED5-3236-39B57541A381}"/>
                </a:ext>
              </a:extLst>
            </p:cNvPr>
            <p:cNvSpPr/>
            <p:nvPr/>
          </p:nvSpPr>
          <p:spPr>
            <a:xfrm>
              <a:off x="3753800" y="1820361"/>
              <a:ext cx="914400" cy="50464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919ADB2-55D7-3EE0-5CF7-9570835E8B64}"/>
              </a:ext>
            </a:extLst>
          </p:cNvPr>
          <p:cNvGrpSpPr/>
          <p:nvPr/>
        </p:nvGrpSpPr>
        <p:grpSpPr>
          <a:xfrm>
            <a:off x="3833205" y="1721873"/>
            <a:ext cx="868487" cy="1472830"/>
            <a:chOff x="3833206" y="1721873"/>
            <a:chExt cx="723370" cy="1280709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AD4B285-A4C7-6B53-9ACB-34AACF9D5371}"/>
                </a:ext>
              </a:extLst>
            </p:cNvPr>
            <p:cNvSpPr/>
            <p:nvPr/>
          </p:nvSpPr>
          <p:spPr>
            <a:xfrm>
              <a:off x="4198881" y="2353498"/>
              <a:ext cx="131137" cy="283647"/>
            </a:xfrm>
            <a:custGeom>
              <a:avLst/>
              <a:gdLst>
                <a:gd name="connsiteX0" fmla="*/ 79137 w 131137"/>
                <a:gd name="connsiteY0" fmla="*/ 283375 h 283647"/>
                <a:gd name="connsiteX1" fmla="*/ 102522 w 131137"/>
                <a:gd name="connsiteY1" fmla="*/ 280318 h 283647"/>
                <a:gd name="connsiteX2" fmla="*/ 131093 w 131137"/>
                <a:gd name="connsiteY2" fmla="*/ 246033 h 283647"/>
                <a:gd name="connsiteX3" fmla="*/ 121536 w 131137"/>
                <a:gd name="connsiteY3" fmla="*/ 61521 h 283647"/>
                <a:gd name="connsiteX4" fmla="*/ 121307 w 131137"/>
                <a:gd name="connsiteY4" fmla="*/ 58964 h 283647"/>
                <a:gd name="connsiteX5" fmla="*/ 117422 w 131137"/>
                <a:gd name="connsiteY5" fmla="*/ 28608 h 283647"/>
                <a:gd name="connsiteX6" fmla="*/ 80594 w 131137"/>
                <a:gd name="connsiteY6" fmla="*/ 279 h 283647"/>
                <a:gd name="connsiteX7" fmla="*/ 28637 w 131137"/>
                <a:gd name="connsiteY7" fmla="*/ 7051 h 283647"/>
                <a:gd name="connsiteX8" fmla="*/ 276 w 131137"/>
                <a:gd name="connsiteY8" fmla="*/ 43857 h 283647"/>
                <a:gd name="connsiteX9" fmla="*/ 281 w 131137"/>
                <a:gd name="connsiteY9" fmla="*/ 43893 h 283647"/>
                <a:gd name="connsiteX10" fmla="*/ 4238 w 131137"/>
                <a:gd name="connsiteY10" fmla="*/ 74221 h 283647"/>
                <a:gd name="connsiteX11" fmla="*/ 4666 w 131137"/>
                <a:gd name="connsiteY11" fmla="*/ 76750 h 283647"/>
                <a:gd name="connsiteX12" fmla="*/ 42780 w 131137"/>
                <a:gd name="connsiteY12" fmla="*/ 257533 h 283647"/>
                <a:gd name="connsiteX13" fmla="*/ 79137 w 131137"/>
                <a:gd name="connsiteY13" fmla="*/ 283375 h 283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137" h="283647">
                  <a:moveTo>
                    <a:pt x="79137" y="283375"/>
                  </a:moveTo>
                  <a:lnTo>
                    <a:pt x="102522" y="280318"/>
                  </a:lnTo>
                  <a:cubicBezTo>
                    <a:pt x="119537" y="278103"/>
                    <a:pt x="131983" y="263168"/>
                    <a:pt x="131093" y="246033"/>
                  </a:cubicBezTo>
                  <a:lnTo>
                    <a:pt x="121536" y="61521"/>
                  </a:lnTo>
                  <a:cubicBezTo>
                    <a:pt x="121536" y="60664"/>
                    <a:pt x="121422" y="59821"/>
                    <a:pt x="121307" y="58964"/>
                  </a:cubicBezTo>
                  <a:lnTo>
                    <a:pt x="117422" y="28608"/>
                  </a:lnTo>
                  <a:cubicBezTo>
                    <a:pt x="115073" y="10616"/>
                    <a:pt x="98586" y="-2066"/>
                    <a:pt x="80594" y="279"/>
                  </a:cubicBezTo>
                  <a:lnTo>
                    <a:pt x="28637" y="7051"/>
                  </a:lnTo>
                  <a:cubicBezTo>
                    <a:pt x="10642" y="9384"/>
                    <a:pt x="-2057" y="25862"/>
                    <a:pt x="276" y="43857"/>
                  </a:cubicBezTo>
                  <a:cubicBezTo>
                    <a:pt x="278" y="43869"/>
                    <a:pt x="279" y="43882"/>
                    <a:pt x="281" y="43893"/>
                  </a:cubicBezTo>
                  <a:lnTo>
                    <a:pt x="4238" y="74221"/>
                  </a:lnTo>
                  <a:cubicBezTo>
                    <a:pt x="4336" y="75071"/>
                    <a:pt x="4479" y="75915"/>
                    <a:pt x="4666" y="76750"/>
                  </a:cubicBezTo>
                  <a:lnTo>
                    <a:pt x="42780" y="257533"/>
                  </a:lnTo>
                  <a:cubicBezTo>
                    <a:pt x="46300" y="274314"/>
                    <a:pt x="62131" y="285567"/>
                    <a:pt x="79137" y="283375"/>
                  </a:cubicBezTo>
                  <a:close/>
                </a:path>
              </a:pathLst>
            </a:custGeom>
            <a:solidFill>
              <a:srgbClr val="000000"/>
            </a:solidFill>
            <a:ln w="14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2BC14EC-2597-8E5C-AC57-4BB8FACA2C94}"/>
                </a:ext>
              </a:extLst>
            </p:cNvPr>
            <p:cNvSpPr/>
            <p:nvPr/>
          </p:nvSpPr>
          <p:spPr>
            <a:xfrm>
              <a:off x="4256909" y="2647777"/>
              <a:ext cx="111854" cy="279540"/>
            </a:xfrm>
            <a:custGeom>
              <a:avLst/>
              <a:gdLst>
                <a:gd name="connsiteX0" fmla="*/ 84322 w 111854"/>
                <a:gd name="connsiteY0" fmla="*/ 279093 h 279540"/>
                <a:gd name="connsiteX1" fmla="*/ 84322 w 111854"/>
                <a:gd name="connsiteY1" fmla="*/ 279093 h 279540"/>
                <a:gd name="connsiteX2" fmla="*/ 111708 w 111854"/>
                <a:gd name="connsiteY2" fmla="*/ 243593 h 279540"/>
                <a:gd name="connsiteX3" fmla="*/ 96194 w 111854"/>
                <a:gd name="connsiteY3" fmla="*/ 78581 h 279540"/>
                <a:gd name="connsiteX4" fmla="*/ 95894 w 111854"/>
                <a:gd name="connsiteY4" fmla="*/ 76324 h 279540"/>
                <a:gd name="connsiteX5" fmla="*/ 87894 w 111854"/>
                <a:gd name="connsiteY5" fmla="*/ 27582 h 279540"/>
                <a:gd name="connsiteX6" fmla="*/ 50184 w 111854"/>
                <a:gd name="connsiteY6" fmla="*/ 432 h 279540"/>
                <a:gd name="connsiteX7" fmla="*/ 50137 w 111854"/>
                <a:gd name="connsiteY7" fmla="*/ 439 h 279540"/>
                <a:gd name="connsiteX8" fmla="*/ 27580 w 111854"/>
                <a:gd name="connsiteY8" fmla="*/ 4154 h 279540"/>
                <a:gd name="connsiteX9" fmla="*/ 432 w 111854"/>
                <a:gd name="connsiteY9" fmla="*/ 41865 h 279540"/>
                <a:gd name="connsiteX10" fmla="*/ 438 w 111854"/>
                <a:gd name="connsiteY10" fmla="*/ 41896 h 279540"/>
                <a:gd name="connsiteX11" fmla="*/ 8438 w 111854"/>
                <a:gd name="connsiteY11" fmla="*/ 90638 h 279540"/>
                <a:gd name="connsiteX12" fmla="*/ 8895 w 111854"/>
                <a:gd name="connsiteY12" fmla="*/ 92867 h 279540"/>
                <a:gd name="connsiteX13" fmla="*/ 46980 w 111854"/>
                <a:gd name="connsiteY13" fmla="*/ 254293 h 279540"/>
                <a:gd name="connsiteX14" fmla="*/ 84322 w 111854"/>
                <a:gd name="connsiteY14" fmla="*/ 279093 h 279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1854" h="279540">
                  <a:moveTo>
                    <a:pt x="84322" y="279093"/>
                  </a:moveTo>
                  <a:lnTo>
                    <a:pt x="84322" y="279093"/>
                  </a:lnTo>
                  <a:cubicBezTo>
                    <a:pt x="101361" y="276293"/>
                    <a:pt x="113325" y="260784"/>
                    <a:pt x="111708" y="243593"/>
                  </a:cubicBezTo>
                  <a:lnTo>
                    <a:pt x="96194" y="78581"/>
                  </a:lnTo>
                  <a:cubicBezTo>
                    <a:pt x="96122" y="77824"/>
                    <a:pt x="96022" y="77081"/>
                    <a:pt x="95894" y="76324"/>
                  </a:cubicBezTo>
                  <a:lnTo>
                    <a:pt x="87894" y="27582"/>
                  </a:lnTo>
                  <a:cubicBezTo>
                    <a:pt x="84978" y="9672"/>
                    <a:pt x="68096" y="-2485"/>
                    <a:pt x="50184" y="432"/>
                  </a:cubicBezTo>
                  <a:cubicBezTo>
                    <a:pt x="50169" y="434"/>
                    <a:pt x="50153" y="437"/>
                    <a:pt x="50137" y="439"/>
                  </a:cubicBezTo>
                  <a:lnTo>
                    <a:pt x="27580" y="4154"/>
                  </a:lnTo>
                  <a:cubicBezTo>
                    <a:pt x="9671" y="7071"/>
                    <a:pt x="-2485" y="23955"/>
                    <a:pt x="432" y="41865"/>
                  </a:cubicBezTo>
                  <a:cubicBezTo>
                    <a:pt x="435" y="41874"/>
                    <a:pt x="437" y="41886"/>
                    <a:pt x="438" y="41896"/>
                  </a:cubicBezTo>
                  <a:lnTo>
                    <a:pt x="8438" y="90638"/>
                  </a:lnTo>
                  <a:cubicBezTo>
                    <a:pt x="8566" y="91395"/>
                    <a:pt x="8709" y="92138"/>
                    <a:pt x="8895" y="92867"/>
                  </a:cubicBezTo>
                  <a:lnTo>
                    <a:pt x="46980" y="254293"/>
                  </a:lnTo>
                  <a:cubicBezTo>
                    <a:pt x="50980" y="271086"/>
                    <a:pt x="67293" y="281920"/>
                    <a:pt x="84322" y="279093"/>
                  </a:cubicBezTo>
                  <a:close/>
                </a:path>
              </a:pathLst>
            </a:custGeom>
            <a:solidFill>
              <a:srgbClr val="000000"/>
            </a:solidFill>
            <a:ln w="14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750D94B-B1FD-241A-E286-01E754B92817}"/>
                </a:ext>
              </a:extLst>
            </p:cNvPr>
            <p:cNvSpPr/>
            <p:nvPr/>
          </p:nvSpPr>
          <p:spPr>
            <a:xfrm>
              <a:off x="4290589" y="2943526"/>
              <a:ext cx="118098" cy="59056"/>
            </a:xfrm>
            <a:custGeom>
              <a:avLst/>
              <a:gdLst>
                <a:gd name="connsiteX0" fmla="*/ 59028 w 118098"/>
                <a:gd name="connsiteY0" fmla="*/ 0 h 59056"/>
                <a:gd name="connsiteX1" fmla="*/ 0 w 118098"/>
                <a:gd name="connsiteY1" fmla="*/ 59056 h 59056"/>
                <a:gd name="connsiteX2" fmla="*/ 118098 w 118098"/>
                <a:gd name="connsiteY2" fmla="*/ 59056 h 59056"/>
                <a:gd name="connsiteX3" fmla="*/ 59042 w 118098"/>
                <a:gd name="connsiteY3" fmla="*/ 0 h 59056"/>
                <a:gd name="connsiteX4" fmla="*/ 59028 w 118098"/>
                <a:gd name="connsiteY4" fmla="*/ 0 h 59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098" h="59056">
                  <a:moveTo>
                    <a:pt x="59028" y="0"/>
                  </a:moveTo>
                  <a:cubicBezTo>
                    <a:pt x="26420" y="7"/>
                    <a:pt x="-9" y="26448"/>
                    <a:pt x="0" y="59056"/>
                  </a:cubicBezTo>
                  <a:lnTo>
                    <a:pt x="118098" y="59056"/>
                  </a:lnTo>
                  <a:cubicBezTo>
                    <a:pt x="118098" y="26441"/>
                    <a:pt x="91657" y="0"/>
                    <a:pt x="59042" y="0"/>
                  </a:cubicBezTo>
                  <a:cubicBezTo>
                    <a:pt x="59038" y="0"/>
                    <a:pt x="59032" y="0"/>
                    <a:pt x="59028" y="0"/>
                  </a:cubicBezTo>
                  <a:close/>
                </a:path>
              </a:pathLst>
            </a:custGeom>
            <a:solidFill>
              <a:srgbClr val="000000"/>
            </a:solidFill>
            <a:ln w="14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7B09804-2363-8419-24E9-E7CF9C64D49D}"/>
                </a:ext>
              </a:extLst>
            </p:cNvPr>
            <p:cNvSpPr/>
            <p:nvPr/>
          </p:nvSpPr>
          <p:spPr>
            <a:xfrm>
              <a:off x="4059733" y="2353498"/>
              <a:ext cx="131237" cy="283625"/>
            </a:xfrm>
            <a:custGeom>
              <a:avLst/>
              <a:gdLst>
                <a:gd name="connsiteX0" fmla="*/ 102572 w 131237"/>
                <a:gd name="connsiteY0" fmla="*/ 7051 h 283625"/>
                <a:gd name="connsiteX1" fmla="*/ 50616 w 131237"/>
                <a:gd name="connsiteY1" fmla="*/ 279 h 283625"/>
                <a:gd name="connsiteX2" fmla="*/ 13788 w 131237"/>
                <a:gd name="connsiteY2" fmla="*/ 28608 h 283625"/>
                <a:gd name="connsiteX3" fmla="*/ 9830 w 131237"/>
                <a:gd name="connsiteY3" fmla="*/ 58936 h 283625"/>
                <a:gd name="connsiteX4" fmla="*/ 9602 w 131237"/>
                <a:gd name="connsiteY4" fmla="*/ 61493 h 283625"/>
                <a:gd name="connsiteX5" fmla="*/ 45 w 131237"/>
                <a:gd name="connsiteY5" fmla="*/ 246004 h 283625"/>
                <a:gd name="connsiteX6" fmla="*/ 28616 w 131237"/>
                <a:gd name="connsiteY6" fmla="*/ 280290 h 283625"/>
                <a:gd name="connsiteX7" fmla="*/ 52001 w 131237"/>
                <a:gd name="connsiteY7" fmla="*/ 283347 h 283625"/>
                <a:gd name="connsiteX8" fmla="*/ 88401 w 131237"/>
                <a:gd name="connsiteY8" fmla="*/ 257533 h 283625"/>
                <a:gd name="connsiteX9" fmla="*/ 126572 w 131237"/>
                <a:gd name="connsiteY9" fmla="*/ 76750 h 283625"/>
                <a:gd name="connsiteX10" fmla="*/ 127000 w 131237"/>
                <a:gd name="connsiteY10" fmla="*/ 74221 h 283625"/>
                <a:gd name="connsiteX11" fmla="*/ 130957 w 131237"/>
                <a:gd name="connsiteY11" fmla="*/ 43893 h 283625"/>
                <a:gd name="connsiteX12" fmla="*/ 102632 w 131237"/>
                <a:gd name="connsiteY12" fmla="*/ 7058 h 283625"/>
                <a:gd name="connsiteX13" fmla="*/ 102572 w 131237"/>
                <a:gd name="connsiteY13" fmla="*/ 7051 h 283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237" h="283625">
                  <a:moveTo>
                    <a:pt x="102572" y="7051"/>
                  </a:moveTo>
                  <a:lnTo>
                    <a:pt x="50616" y="279"/>
                  </a:lnTo>
                  <a:cubicBezTo>
                    <a:pt x="32623" y="-2066"/>
                    <a:pt x="16136" y="10616"/>
                    <a:pt x="13788" y="28608"/>
                  </a:cubicBezTo>
                  <a:lnTo>
                    <a:pt x="9830" y="58936"/>
                  </a:lnTo>
                  <a:cubicBezTo>
                    <a:pt x="9716" y="59793"/>
                    <a:pt x="9645" y="60636"/>
                    <a:pt x="9602" y="61493"/>
                  </a:cubicBezTo>
                  <a:lnTo>
                    <a:pt x="45" y="246004"/>
                  </a:lnTo>
                  <a:cubicBezTo>
                    <a:pt x="-845" y="263140"/>
                    <a:pt x="11600" y="278074"/>
                    <a:pt x="28616" y="280290"/>
                  </a:cubicBezTo>
                  <a:lnTo>
                    <a:pt x="52001" y="283347"/>
                  </a:lnTo>
                  <a:cubicBezTo>
                    <a:pt x="69012" y="285564"/>
                    <a:pt x="84868" y="274321"/>
                    <a:pt x="88401" y="257533"/>
                  </a:cubicBezTo>
                  <a:lnTo>
                    <a:pt x="126572" y="76750"/>
                  </a:lnTo>
                  <a:cubicBezTo>
                    <a:pt x="126743" y="75921"/>
                    <a:pt x="126900" y="75078"/>
                    <a:pt x="127000" y="74221"/>
                  </a:cubicBezTo>
                  <a:lnTo>
                    <a:pt x="130957" y="43893"/>
                  </a:lnTo>
                  <a:cubicBezTo>
                    <a:pt x="133307" y="25899"/>
                    <a:pt x="120625" y="9408"/>
                    <a:pt x="102632" y="7058"/>
                  </a:cubicBezTo>
                  <a:cubicBezTo>
                    <a:pt x="102612" y="7056"/>
                    <a:pt x="102592" y="7054"/>
                    <a:pt x="102572" y="7051"/>
                  </a:cubicBezTo>
                  <a:close/>
                </a:path>
              </a:pathLst>
            </a:custGeom>
            <a:solidFill>
              <a:srgbClr val="000000"/>
            </a:solidFill>
            <a:ln w="14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77F3139-7E34-529D-F22A-B473741CA9B1}"/>
                </a:ext>
              </a:extLst>
            </p:cNvPr>
            <p:cNvSpPr/>
            <p:nvPr/>
          </p:nvSpPr>
          <p:spPr>
            <a:xfrm>
              <a:off x="4020992" y="2647819"/>
              <a:ext cx="111797" cy="279495"/>
            </a:xfrm>
            <a:custGeom>
              <a:avLst/>
              <a:gdLst>
                <a:gd name="connsiteX0" fmla="*/ 84271 w 111797"/>
                <a:gd name="connsiteY0" fmla="*/ 4154 h 279495"/>
                <a:gd name="connsiteX1" fmla="*/ 61714 w 111797"/>
                <a:gd name="connsiteY1" fmla="*/ 440 h 279495"/>
                <a:gd name="connsiteX2" fmla="*/ 23965 w 111797"/>
                <a:gd name="connsiteY2" fmla="*/ 27535 h 279495"/>
                <a:gd name="connsiteX3" fmla="*/ 23957 w 111797"/>
                <a:gd name="connsiteY3" fmla="*/ 27582 h 279495"/>
                <a:gd name="connsiteX4" fmla="*/ 15958 w 111797"/>
                <a:gd name="connsiteY4" fmla="*/ 76324 h 279495"/>
                <a:gd name="connsiteX5" fmla="*/ 15658 w 111797"/>
                <a:gd name="connsiteY5" fmla="*/ 78581 h 279495"/>
                <a:gd name="connsiteX6" fmla="*/ 144 w 111797"/>
                <a:gd name="connsiteY6" fmla="*/ 243593 h 279495"/>
                <a:gd name="connsiteX7" fmla="*/ 29815 w 111797"/>
                <a:gd name="connsiteY7" fmla="*/ 279353 h 279495"/>
                <a:gd name="connsiteX8" fmla="*/ 64828 w 111797"/>
                <a:gd name="connsiteY8" fmla="*/ 254222 h 279495"/>
                <a:gd name="connsiteX9" fmla="*/ 102914 w 111797"/>
                <a:gd name="connsiteY9" fmla="*/ 92795 h 279495"/>
                <a:gd name="connsiteX10" fmla="*/ 103356 w 111797"/>
                <a:gd name="connsiteY10" fmla="*/ 90567 h 279495"/>
                <a:gd name="connsiteX11" fmla="*/ 111371 w 111797"/>
                <a:gd name="connsiteY11" fmla="*/ 41825 h 279495"/>
                <a:gd name="connsiteX12" fmla="*/ 84271 w 111797"/>
                <a:gd name="connsiteY12" fmla="*/ 4154 h 2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97" h="279495">
                  <a:moveTo>
                    <a:pt x="84271" y="4154"/>
                  </a:moveTo>
                  <a:lnTo>
                    <a:pt x="61714" y="440"/>
                  </a:lnTo>
                  <a:cubicBezTo>
                    <a:pt x="43809" y="-2502"/>
                    <a:pt x="26907" y="9628"/>
                    <a:pt x="23965" y="27535"/>
                  </a:cubicBezTo>
                  <a:cubicBezTo>
                    <a:pt x="23963" y="27551"/>
                    <a:pt x="23960" y="27566"/>
                    <a:pt x="23957" y="27582"/>
                  </a:cubicBezTo>
                  <a:lnTo>
                    <a:pt x="15958" y="76324"/>
                  </a:lnTo>
                  <a:cubicBezTo>
                    <a:pt x="15829" y="77081"/>
                    <a:pt x="15729" y="77824"/>
                    <a:pt x="15658" y="78581"/>
                  </a:cubicBezTo>
                  <a:lnTo>
                    <a:pt x="144" y="243593"/>
                  </a:lnTo>
                  <a:cubicBezTo>
                    <a:pt x="-1538" y="261662"/>
                    <a:pt x="11746" y="277671"/>
                    <a:pt x="29815" y="279353"/>
                  </a:cubicBezTo>
                  <a:cubicBezTo>
                    <a:pt x="46117" y="280870"/>
                    <a:pt x="61050" y="270153"/>
                    <a:pt x="64828" y="254222"/>
                  </a:cubicBezTo>
                  <a:lnTo>
                    <a:pt x="102914" y="92795"/>
                  </a:lnTo>
                  <a:cubicBezTo>
                    <a:pt x="103099" y="92067"/>
                    <a:pt x="103242" y="91367"/>
                    <a:pt x="103356" y="90567"/>
                  </a:cubicBezTo>
                  <a:lnTo>
                    <a:pt x="111371" y="41825"/>
                  </a:lnTo>
                  <a:cubicBezTo>
                    <a:pt x="114265" y="23945"/>
                    <a:pt x="102144" y="7095"/>
                    <a:pt x="84271" y="4154"/>
                  </a:cubicBezTo>
                  <a:close/>
                </a:path>
              </a:pathLst>
            </a:custGeom>
            <a:solidFill>
              <a:srgbClr val="000000"/>
            </a:solidFill>
            <a:ln w="14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B2FF48B-E2DD-7B53-9597-FC04E0770E20}"/>
                </a:ext>
              </a:extLst>
            </p:cNvPr>
            <p:cNvSpPr/>
            <p:nvPr/>
          </p:nvSpPr>
          <p:spPr>
            <a:xfrm>
              <a:off x="3981079" y="2943526"/>
              <a:ext cx="118084" cy="59056"/>
            </a:xfrm>
            <a:custGeom>
              <a:avLst/>
              <a:gdLst>
                <a:gd name="connsiteX0" fmla="*/ 59042 w 118084"/>
                <a:gd name="connsiteY0" fmla="*/ 0 h 59056"/>
                <a:gd name="connsiteX1" fmla="*/ 0 w 118084"/>
                <a:gd name="connsiteY1" fmla="*/ 59042 h 59056"/>
                <a:gd name="connsiteX2" fmla="*/ 0 w 118084"/>
                <a:gd name="connsiteY2" fmla="*/ 59056 h 59056"/>
                <a:gd name="connsiteX3" fmla="*/ 118084 w 118084"/>
                <a:gd name="connsiteY3" fmla="*/ 59056 h 59056"/>
                <a:gd name="connsiteX4" fmla="*/ 59042 w 118084"/>
                <a:gd name="connsiteY4" fmla="*/ 0 h 59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084" h="59056">
                  <a:moveTo>
                    <a:pt x="59042" y="0"/>
                  </a:moveTo>
                  <a:cubicBezTo>
                    <a:pt x="26434" y="0"/>
                    <a:pt x="0" y="26434"/>
                    <a:pt x="0" y="59042"/>
                  </a:cubicBezTo>
                  <a:cubicBezTo>
                    <a:pt x="0" y="59046"/>
                    <a:pt x="0" y="59052"/>
                    <a:pt x="0" y="59056"/>
                  </a:cubicBezTo>
                  <a:lnTo>
                    <a:pt x="118084" y="59056"/>
                  </a:lnTo>
                  <a:cubicBezTo>
                    <a:pt x="118084" y="26445"/>
                    <a:pt x="91653" y="9"/>
                    <a:pt x="59042" y="0"/>
                  </a:cubicBezTo>
                  <a:close/>
                </a:path>
              </a:pathLst>
            </a:custGeom>
            <a:solidFill>
              <a:srgbClr val="000000"/>
            </a:solidFill>
            <a:ln w="14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3656B69-22B9-4B1D-9E80-8CF39E1CF133}"/>
                </a:ext>
              </a:extLst>
            </p:cNvPr>
            <p:cNvSpPr/>
            <p:nvPr/>
          </p:nvSpPr>
          <p:spPr>
            <a:xfrm>
              <a:off x="3833206" y="1950631"/>
              <a:ext cx="233678" cy="187919"/>
            </a:xfrm>
            <a:custGeom>
              <a:avLst/>
              <a:gdLst>
                <a:gd name="connsiteX0" fmla="*/ 56774 w 233678"/>
                <a:gd name="connsiteY0" fmla="*/ 183964 h 187919"/>
                <a:gd name="connsiteX1" fmla="*/ 158116 w 233678"/>
                <a:gd name="connsiteY1" fmla="*/ 121336 h 187919"/>
                <a:gd name="connsiteX2" fmla="*/ 217529 w 233678"/>
                <a:gd name="connsiteY2" fmla="*/ 80680 h 187919"/>
                <a:gd name="connsiteX3" fmla="*/ 224672 w 233678"/>
                <a:gd name="connsiteY3" fmla="*/ 20880 h 187919"/>
                <a:gd name="connsiteX4" fmla="*/ 224672 w 233678"/>
                <a:gd name="connsiteY4" fmla="*/ 20880 h 187919"/>
                <a:gd name="connsiteX5" fmla="*/ 166373 w 233678"/>
                <a:gd name="connsiteY5" fmla="*/ 5838 h 187919"/>
                <a:gd name="connsiteX6" fmla="*/ 106959 w 233678"/>
                <a:gd name="connsiteY6" fmla="*/ 46494 h 187919"/>
                <a:gd name="connsiteX7" fmla="*/ 11889 w 233678"/>
                <a:gd name="connsiteY7" fmla="*/ 118279 h 187919"/>
                <a:gd name="connsiteX8" fmla="*/ 7232 w 233678"/>
                <a:gd name="connsiteY8" fmla="*/ 165550 h 187919"/>
                <a:gd name="connsiteX9" fmla="*/ 11089 w 233678"/>
                <a:gd name="connsiteY9" fmla="*/ 171164 h 187919"/>
                <a:gd name="connsiteX10" fmla="*/ 56774 w 233678"/>
                <a:gd name="connsiteY10" fmla="*/ 183964 h 18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678" h="187919">
                  <a:moveTo>
                    <a:pt x="56774" y="183964"/>
                  </a:moveTo>
                  <a:lnTo>
                    <a:pt x="158116" y="121336"/>
                  </a:lnTo>
                  <a:lnTo>
                    <a:pt x="217529" y="80680"/>
                  </a:lnTo>
                  <a:cubicBezTo>
                    <a:pt x="235875" y="66061"/>
                    <a:pt x="239057" y="39409"/>
                    <a:pt x="224672" y="20880"/>
                  </a:cubicBezTo>
                  <a:lnTo>
                    <a:pt x="224672" y="20880"/>
                  </a:lnTo>
                  <a:cubicBezTo>
                    <a:pt x="212656" y="721"/>
                    <a:pt x="186641" y="-5992"/>
                    <a:pt x="166373" y="5838"/>
                  </a:cubicBezTo>
                  <a:lnTo>
                    <a:pt x="106959" y="46494"/>
                  </a:lnTo>
                  <a:lnTo>
                    <a:pt x="11889" y="118279"/>
                  </a:lnTo>
                  <a:cubicBezTo>
                    <a:pt x="-1942" y="130313"/>
                    <a:pt x="-3985" y="151047"/>
                    <a:pt x="7232" y="165550"/>
                  </a:cubicBezTo>
                  <a:lnTo>
                    <a:pt x="11089" y="171164"/>
                  </a:lnTo>
                  <a:cubicBezTo>
                    <a:pt x="20529" y="186849"/>
                    <a:pt x="40559" y="192461"/>
                    <a:pt x="56774" y="183964"/>
                  </a:cubicBezTo>
                  <a:close/>
                </a:path>
              </a:pathLst>
            </a:custGeom>
            <a:solidFill>
              <a:srgbClr val="000000"/>
            </a:solidFill>
            <a:ln w="14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F1CB6FB-261B-EE59-87EF-42EDB3D18457}"/>
                </a:ext>
              </a:extLst>
            </p:cNvPr>
            <p:cNvSpPr/>
            <p:nvPr/>
          </p:nvSpPr>
          <p:spPr>
            <a:xfrm>
              <a:off x="4322910" y="1950656"/>
              <a:ext cx="233666" cy="187883"/>
            </a:xfrm>
            <a:custGeom>
              <a:avLst/>
              <a:gdLst>
                <a:gd name="connsiteX0" fmla="*/ 221804 w 233666"/>
                <a:gd name="connsiteY0" fmla="*/ 118254 h 187883"/>
                <a:gd name="connsiteX1" fmla="*/ 126734 w 233666"/>
                <a:gd name="connsiteY1" fmla="*/ 46470 h 187883"/>
                <a:gd name="connsiteX2" fmla="*/ 67320 w 233666"/>
                <a:gd name="connsiteY2" fmla="*/ 5813 h 187883"/>
                <a:gd name="connsiteX3" fmla="*/ 9007 w 233666"/>
                <a:gd name="connsiteY3" fmla="*/ 20856 h 187883"/>
                <a:gd name="connsiteX4" fmla="*/ 9007 w 233666"/>
                <a:gd name="connsiteY4" fmla="*/ 20856 h 187883"/>
                <a:gd name="connsiteX5" fmla="*/ 16150 w 233666"/>
                <a:gd name="connsiteY5" fmla="*/ 80655 h 187883"/>
                <a:gd name="connsiteX6" fmla="*/ 75563 w 233666"/>
                <a:gd name="connsiteY6" fmla="*/ 121311 h 187883"/>
                <a:gd name="connsiteX7" fmla="*/ 176905 w 233666"/>
                <a:gd name="connsiteY7" fmla="*/ 183939 h 187883"/>
                <a:gd name="connsiteX8" fmla="*/ 222618 w 233666"/>
                <a:gd name="connsiteY8" fmla="*/ 171082 h 187883"/>
                <a:gd name="connsiteX9" fmla="*/ 226461 w 233666"/>
                <a:gd name="connsiteY9" fmla="*/ 165468 h 187883"/>
                <a:gd name="connsiteX10" fmla="*/ 221804 w 233666"/>
                <a:gd name="connsiteY10" fmla="*/ 118254 h 18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666" h="187883">
                  <a:moveTo>
                    <a:pt x="221804" y="118254"/>
                  </a:moveTo>
                  <a:lnTo>
                    <a:pt x="126734" y="46470"/>
                  </a:lnTo>
                  <a:lnTo>
                    <a:pt x="67320" y="5813"/>
                  </a:lnTo>
                  <a:cubicBezTo>
                    <a:pt x="47041" y="-5977"/>
                    <a:pt x="21052" y="727"/>
                    <a:pt x="9007" y="20856"/>
                  </a:cubicBezTo>
                  <a:lnTo>
                    <a:pt x="9007" y="20856"/>
                  </a:lnTo>
                  <a:cubicBezTo>
                    <a:pt x="-5379" y="39384"/>
                    <a:pt x="-2196" y="66036"/>
                    <a:pt x="16150" y="80655"/>
                  </a:cubicBezTo>
                  <a:lnTo>
                    <a:pt x="75563" y="121311"/>
                  </a:lnTo>
                  <a:lnTo>
                    <a:pt x="176905" y="183939"/>
                  </a:lnTo>
                  <a:cubicBezTo>
                    <a:pt x="193143" y="192429"/>
                    <a:pt x="213185" y="186792"/>
                    <a:pt x="222618" y="171082"/>
                  </a:cubicBezTo>
                  <a:lnTo>
                    <a:pt x="226461" y="165468"/>
                  </a:lnTo>
                  <a:cubicBezTo>
                    <a:pt x="237641" y="150975"/>
                    <a:pt x="235601" y="130283"/>
                    <a:pt x="221804" y="118254"/>
                  </a:cubicBezTo>
                  <a:close/>
                </a:path>
              </a:pathLst>
            </a:custGeom>
            <a:solidFill>
              <a:srgbClr val="000000"/>
            </a:solidFill>
            <a:ln w="14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BE85EC0-4C0E-1347-6735-F9B02A0B27AD}"/>
                </a:ext>
              </a:extLst>
            </p:cNvPr>
            <p:cNvSpPr/>
            <p:nvPr/>
          </p:nvSpPr>
          <p:spPr>
            <a:xfrm>
              <a:off x="3867794" y="2140961"/>
              <a:ext cx="654220" cy="197345"/>
            </a:xfrm>
            <a:custGeom>
              <a:avLst/>
              <a:gdLst>
                <a:gd name="connsiteX0" fmla="*/ 638777 w 654220"/>
                <a:gd name="connsiteY0" fmla="*/ 7519 h 197345"/>
                <a:gd name="connsiteX1" fmla="*/ 600378 w 654220"/>
                <a:gd name="connsiteY1" fmla="*/ 7519 h 197345"/>
                <a:gd name="connsiteX2" fmla="*/ 572350 w 654220"/>
                <a:gd name="connsiteY2" fmla="*/ 31447 h 197345"/>
                <a:gd name="connsiteX3" fmla="*/ 559493 w 654220"/>
                <a:gd name="connsiteY3" fmla="*/ 44162 h 197345"/>
                <a:gd name="connsiteX4" fmla="*/ 482294 w 654220"/>
                <a:gd name="connsiteY4" fmla="*/ 133060 h 197345"/>
                <a:gd name="connsiteX5" fmla="*/ 476251 w 654220"/>
                <a:gd name="connsiteY5" fmla="*/ 144303 h 197345"/>
                <a:gd name="connsiteX6" fmla="*/ 428123 w 654220"/>
                <a:gd name="connsiteY6" fmla="*/ 140860 h 197345"/>
                <a:gd name="connsiteX7" fmla="*/ 423737 w 654220"/>
                <a:gd name="connsiteY7" fmla="*/ 111546 h 197345"/>
                <a:gd name="connsiteX8" fmla="*/ 410252 w 654220"/>
                <a:gd name="connsiteY8" fmla="*/ 66518 h 197345"/>
                <a:gd name="connsiteX9" fmla="*/ 367824 w 654220"/>
                <a:gd name="connsiteY9" fmla="*/ 34947 h 197345"/>
                <a:gd name="connsiteX10" fmla="*/ 286397 w 654220"/>
                <a:gd name="connsiteY10" fmla="*/ 34947 h 197345"/>
                <a:gd name="connsiteX11" fmla="*/ 243969 w 654220"/>
                <a:gd name="connsiteY11" fmla="*/ 66518 h 197345"/>
                <a:gd name="connsiteX12" fmla="*/ 230483 w 654220"/>
                <a:gd name="connsiteY12" fmla="*/ 111546 h 197345"/>
                <a:gd name="connsiteX13" fmla="*/ 226097 w 654220"/>
                <a:gd name="connsiteY13" fmla="*/ 140860 h 197345"/>
                <a:gd name="connsiteX14" fmla="*/ 177969 w 654220"/>
                <a:gd name="connsiteY14" fmla="*/ 144303 h 197345"/>
                <a:gd name="connsiteX15" fmla="*/ 171870 w 654220"/>
                <a:gd name="connsiteY15" fmla="*/ 133060 h 197345"/>
                <a:gd name="connsiteX16" fmla="*/ 94728 w 654220"/>
                <a:gd name="connsiteY16" fmla="*/ 44233 h 197345"/>
                <a:gd name="connsiteX17" fmla="*/ 81871 w 654220"/>
                <a:gd name="connsiteY17" fmla="*/ 31519 h 197345"/>
                <a:gd name="connsiteX18" fmla="*/ 53843 w 654220"/>
                <a:gd name="connsiteY18" fmla="*/ 7591 h 197345"/>
                <a:gd name="connsiteX19" fmla="*/ 15443 w 654220"/>
                <a:gd name="connsiteY19" fmla="*/ 7591 h 197345"/>
                <a:gd name="connsiteX20" fmla="*/ 7415 w 654220"/>
                <a:gd name="connsiteY20" fmla="*/ 15648 h 197345"/>
                <a:gd name="connsiteX21" fmla="*/ 7615 w 654220"/>
                <a:gd name="connsiteY21" fmla="*/ 54047 h 197345"/>
                <a:gd name="connsiteX22" fmla="*/ 31686 w 654220"/>
                <a:gd name="connsiteY22" fmla="*/ 81961 h 197345"/>
                <a:gd name="connsiteX23" fmla="*/ 44471 w 654220"/>
                <a:gd name="connsiteY23" fmla="*/ 94732 h 197345"/>
                <a:gd name="connsiteX24" fmla="*/ 133699 w 654220"/>
                <a:gd name="connsiteY24" fmla="*/ 171474 h 197345"/>
                <a:gd name="connsiteX25" fmla="*/ 157727 w 654220"/>
                <a:gd name="connsiteY25" fmla="*/ 178617 h 197345"/>
                <a:gd name="connsiteX26" fmla="*/ 203941 w 654220"/>
                <a:gd name="connsiteY26" fmla="*/ 190174 h 197345"/>
                <a:gd name="connsiteX27" fmla="*/ 236554 w 654220"/>
                <a:gd name="connsiteY27" fmla="*/ 180788 h 197345"/>
                <a:gd name="connsiteX28" fmla="*/ 270982 w 654220"/>
                <a:gd name="connsiteY28" fmla="*/ 197345 h 197345"/>
                <a:gd name="connsiteX29" fmla="*/ 383181 w 654220"/>
                <a:gd name="connsiteY29" fmla="*/ 197345 h 197345"/>
                <a:gd name="connsiteX30" fmla="*/ 417666 w 654220"/>
                <a:gd name="connsiteY30" fmla="*/ 180760 h 197345"/>
                <a:gd name="connsiteX31" fmla="*/ 450280 w 654220"/>
                <a:gd name="connsiteY31" fmla="*/ 190145 h 197345"/>
                <a:gd name="connsiteX32" fmla="*/ 496494 w 654220"/>
                <a:gd name="connsiteY32" fmla="*/ 178588 h 197345"/>
                <a:gd name="connsiteX33" fmla="*/ 520522 w 654220"/>
                <a:gd name="connsiteY33" fmla="*/ 171445 h 197345"/>
                <a:gd name="connsiteX34" fmla="*/ 609749 w 654220"/>
                <a:gd name="connsiteY34" fmla="*/ 94704 h 197345"/>
                <a:gd name="connsiteX35" fmla="*/ 622535 w 654220"/>
                <a:gd name="connsiteY35" fmla="*/ 81932 h 197345"/>
                <a:gd name="connsiteX36" fmla="*/ 646606 w 654220"/>
                <a:gd name="connsiteY36" fmla="*/ 54018 h 197345"/>
                <a:gd name="connsiteX37" fmla="*/ 646806 w 654220"/>
                <a:gd name="connsiteY37" fmla="*/ 15619 h 197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54220" h="197345">
                  <a:moveTo>
                    <a:pt x="638777" y="7519"/>
                  </a:moveTo>
                  <a:cubicBezTo>
                    <a:pt x="627940" y="-2506"/>
                    <a:pt x="611215" y="-2506"/>
                    <a:pt x="600378" y="7519"/>
                  </a:cubicBezTo>
                  <a:lnTo>
                    <a:pt x="572350" y="31447"/>
                  </a:lnTo>
                  <a:cubicBezTo>
                    <a:pt x="567757" y="35363"/>
                    <a:pt x="563460" y="39613"/>
                    <a:pt x="559493" y="44162"/>
                  </a:cubicBezTo>
                  <a:lnTo>
                    <a:pt x="482294" y="133060"/>
                  </a:lnTo>
                  <a:cubicBezTo>
                    <a:pt x="479512" y="136342"/>
                    <a:pt x="477452" y="140173"/>
                    <a:pt x="476251" y="144303"/>
                  </a:cubicBezTo>
                  <a:lnTo>
                    <a:pt x="428123" y="140860"/>
                  </a:lnTo>
                  <a:cubicBezTo>
                    <a:pt x="428009" y="130935"/>
                    <a:pt x="426533" y="121072"/>
                    <a:pt x="423737" y="111546"/>
                  </a:cubicBezTo>
                  <a:lnTo>
                    <a:pt x="410252" y="66518"/>
                  </a:lnTo>
                  <a:cubicBezTo>
                    <a:pt x="404635" y="47779"/>
                    <a:pt x="387388" y="34945"/>
                    <a:pt x="367824" y="34947"/>
                  </a:cubicBezTo>
                  <a:lnTo>
                    <a:pt x="286397" y="34947"/>
                  </a:lnTo>
                  <a:cubicBezTo>
                    <a:pt x="266833" y="34945"/>
                    <a:pt x="249586" y="47779"/>
                    <a:pt x="243969" y="66518"/>
                  </a:cubicBezTo>
                  <a:lnTo>
                    <a:pt x="230483" y="111546"/>
                  </a:lnTo>
                  <a:cubicBezTo>
                    <a:pt x="227687" y="121070"/>
                    <a:pt x="226212" y="130935"/>
                    <a:pt x="226097" y="140860"/>
                  </a:cubicBezTo>
                  <a:lnTo>
                    <a:pt x="177969" y="144303"/>
                  </a:lnTo>
                  <a:cubicBezTo>
                    <a:pt x="176751" y="140167"/>
                    <a:pt x="174672" y="136336"/>
                    <a:pt x="171870" y="133060"/>
                  </a:cubicBezTo>
                  <a:lnTo>
                    <a:pt x="94728" y="44233"/>
                  </a:lnTo>
                  <a:cubicBezTo>
                    <a:pt x="90765" y="39680"/>
                    <a:pt x="86466" y="35432"/>
                    <a:pt x="81871" y="31519"/>
                  </a:cubicBezTo>
                  <a:lnTo>
                    <a:pt x="53843" y="7591"/>
                  </a:lnTo>
                  <a:cubicBezTo>
                    <a:pt x="43006" y="-2435"/>
                    <a:pt x="26280" y="-2435"/>
                    <a:pt x="15443" y="7591"/>
                  </a:cubicBezTo>
                  <a:lnTo>
                    <a:pt x="7415" y="15648"/>
                  </a:lnTo>
                  <a:cubicBezTo>
                    <a:pt x="-2548" y="26539"/>
                    <a:pt x="-2461" y="43260"/>
                    <a:pt x="7615" y="54047"/>
                  </a:cubicBezTo>
                  <a:lnTo>
                    <a:pt x="31686" y="81961"/>
                  </a:lnTo>
                  <a:cubicBezTo>
                    <a:pt x="35627" y="86527"/>
                    <a:pt x="39901" y="90795"/>
                    <a:pt x="44471" y="94732"/>
                  </a:cubicBezTo>
                  <a:lnTo>
                    <a:pt x="133699" y="171474"/>
                  </a:lnTo>
                  <a:cubicBezTo>
                    <a:pt x="140281" y="177247"/>
                    <a:pt x="149058" y="179857"/>
                    <a:pt x="157727" y="178617"/>
                  </a:cubicBezTo>
                  <a:cubicBezTo>
                    <a:pt x="171204" y="187981"/>
                    <a:pt x="187642" y="192091"/>
                    <a:pt x="203941" y="190174"/>
                  </a:cubicBezTo>
                  <a:cubicBezTo>
                    <a:pt x="215295" y="189068"/>
                    <a:pt x="226349" y="185887"/>
                    <a:pt x="236554" y="180788"/>
                  </a:cubicBezTo>
                  <a:cubicBezTo>
                    <a:pt x="244937" y="191228"/>
                    <a:pt x="257594" y="197314"/>
                    <a:pt x="270982" y="197345"/>
                  </a:cubicBezTo>
                  <a:lnTo>
                    <a:pt x="383181" y="197345"/>
                  </a:lnTo>
                  <a:cubicBezTo>
                    <a:pt x="396595" y="197325"/>
                    <a:pt x="409276" y="191225"/>
                    <a:pt x="417666" y="180760"/>
                  </a:cubicBezTo>
                  <a:cubicBezTo>
                    <a:pt x="427870" y="185859"/>
                    <a:pt x="438926" y="189041"/>
                    <a:pt x="450280" y="190145"/>
                  </a:cubicBezTo>
                  <a:cubicBezTo>
                    <a:pt x="466578" y="192062"/>
                    <a:pt x="483017" y="187952"/>
                    <a:pt x="496494" y="178588"/>
                  </a:cubicBezTo>
                  <a:cubicBezTo>
                    <a:pt x="505162" y="179828"/>
                    <a:pt x="513939" y="177220"/>
                    <a:pt x="520522" y="171445"/>
                  </a:cubicBezTo>
                  <a:lnTo>
                    <a:pt x="609749" y="94704"/>
                  </a:lnTo>
                  <a:cubicBezTo>
                    <a:pt x="614319" y="90767"/>
                    <a:pt x="618593" y="86498"/>
                    <a:pt x="622535" y="81932"/>
                  </a:cubicBezTo>
                  <a:lnTo>
                    <a:pt x="646606" y="54018"/>
                  </a:lnTo>
                  <a:cubicBezTo>
                    <a:pt x="656681" y="43231"/>
                    <a:pt x="656768" y="26510"/>
                    <a:pt x="646806" y="15619"/>
                  </a:cubicBezTo>
                  <a:close/>
                </a:path>
              </a:pathLst>
            </a:custGeom>
            <a:solidFill>
              <a:srgbClr val="000000"/>
            </a:solidFill>
            <a:ln w="14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EC83A46-54EB-982E-3FF5-99CD50ECCD67}"/>
                </a:ext>
              </a:extLst>
            </p:cNvPr>
            <p:cNvSpPr/>
            <p:nvPr/>
          </p:nvSpPr>
          <p:spPr>
            <a:xfrm>
              <a:off x="4075863" y="1948042"/>
              <a:ext cx="237168" cy="221453"/>
            </a:xfrm>
            <a:custGeom>
              <a:avLst/>
              <a:gdLst>
                <a:gd name="connsiteX0" fmla="*/ 33442 w 237168"/>
                <a:gd name="connsiteY0" fmla="*/ 190169 h 221453"/>
                <a:gd name="connsiteX1" fmla="*/ 75785 w 237168"/>
                <a:gd name="connsiteY1" fmla="*/ 221454 h 221453"/>
                <a:gd name="connsiteX2" fmla="*/ 163169 w 237168"/>
                <a:gd name="connsiteY2" fmla="*/ 221454 h 221453"/>
                <a:gd name="connsiteX3" fmla="*/ 205711 w 237168"/>
                <a:gd name="connsiteY3" fmla="*/ 189512 h 221453"/>
                <a:gd name="connsiteX4" fmla="*/ 231311 w 237168"/>
                <a:gd name="connsiteY4" fmla="*/ 101370 h 221453"/>
                <a:gd name="connsiteX5" fmla="*/ 237168 w 237168"/>
                <a:gd name="connsiteY5" fmla="*/ 60185 h 221453"/>
                <a:gd name="connsiteX6" fmla="*/ 237168 w 237168"/>
                <a:gd name="connsiteY6" fmla="*/ 44285 h 221453"/>
                <a:gd name="connsiteX7" fmla="*/ 192883 w 237168"/>
                <a:gd name="connsiteY7" fmla="*/ 0 h 221453"/>
                <a:gd name="connsiteX8" fmla="*/ 44285 w 237168"/>
                <a:gd name="connsiteY8" fmla="*/ 0 h 221453"/>
                <a:gd name="connsiteX9" fmla="*/ 0 w 237168"/>
                <a:gd name="connsiteY9" fmla="*/ 44285 h 221453"/>
                <a:gd name="connsiteX10" fmla="*/ 0 w 237168"/>
                <a:gd name="connsiteY10" fmla="*/ 59028 h 221453"/>
                <a:gd name="connsiteX11" fmla="*/ 6500 w 237168"/>
                <a:gd name="connsiteY11" fmla="*/ 102384 h 22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7168" h="221453">
                  <a:moveTo>
                    <a:pt x="33442" y="190169"/>
                  </a:moveTo>
                  <a:cubicBezTo>
                    <a:pt x="39152" y="208766"/>
                    <a:pt x="56331" y="221458"/>
                    <a:pt x="75785" y="221454"/>
                  </a:cubicBezTo>
                  <a:lnTo>
                    <a:pt x="163169" y="221454"/>
                  </a:lnTo>
                  <a:cubicBezTo>
                    <a:pt x="182877" y="221460"/>
                    <a:pt x="200219" y="208440"/>
                    <a:pt x="205711" y="189512"/>
                  </a:cubicBezTo>
                  <a:lnTo>
                    <a:pt x="231311" y="101370"/>
                  </a:lnTo>
                  <a:cubicBezTo>
                    <a:pt x="235197" y="87987"/>
                    <a:pt x="237168" y="74120"/>
                    <a:pt x="237168" y="60185"/>
                  </a:cubicBezTo>
                  <a:lnTo>
                    <a:pt x="237168" y="44285"/>
                  </a:lnTo>
                  <a:cubicBezTo>
                    <a:pt x="237168" y="19827"/>
                    <a:pt x="217341" y="0"/>
                    <a:pt x="192883" y="0"/>
                  </a:cubicBezTo>
                  <a:lnTo>
                    <a:pt x="44285" y="0"/>
                  </a:lnTo>
                  <a:cubicBezTo>
                    <a:pt x="19827" y="0"/>
                    <a:pt x="0" y="19827"/>
                    <a:pt x="0" y="44285"/>
                  </a:cubicBezTo>
                  <a:lnTo>
                    <a:pt x="0" y="59028"/>
                  </a:lnTo>
                  <a:cubicBezTo>
                    <a:pt x="-3" y="73723"/>
                    <a:pt x="2187" y="88336"/>
                    <a:pt x="6500" y="102384"/>
                  </a:cubicBezTo>
                  <a:close/>
                </a:path>
              </a:pathLst>
            </a:custGeom>
            <a:solidFill>
              <a:srgbClr val="000000"/>
            </a:solidFill>
            <a:ln w="14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C3AE0C8-BD75-5938-95C3-8C99B440A172}"/>
                </a:ext>
              </a:extLst>
            </p:cNvPr>
            <p:cNvSpPr/>
            <p:nvPr/>
          </p:nvSpPr>
          <p:spPr>
            <a:xfrm>
              <a:off x="4080191" y="1721873"/>
              <a:ext cx="221557" cy="255949"/>
            </a:xfrm>
            <a:custGeom>
              <a:avLst/>
              <a:gdLst>
                <a:gd name="connsiteX0" fmla="*/ 410175 w 428034"/>
                <a:gd name="connsiteY0" fmla="*/ 72390 h 549592"/>
                <a:gd name="connsiteX1" fmla="*/ 321592 w 428034"/>
                <a:gd name="connsiteY1" fmla="*/ 47625 h 549592"/>
                <a:gd name="connsiteX2" fmla="*/ 225390 w 428034"/>
                <a:gd name="connsiteY2" fmla="*/ 2857 h 549592"/>
                <a:gd name="connsiteX3" fmla="*/ 203482 w 428034"/>
                <a:gd name="connsiteY3" fmla="*/ 2857 h 549592"/>
                <a:gd name="connsiteX4" fmla="*/ 107280 w 428034"/>
                <a:gd name="connsiteY4" fmla="*/ 48577 h 549592"/>
                <a:gd name="connsiteX5" fmla="*/ 17745 w 428034"/>
                <a:gd name="connsiteY5" fmla="*/ 73343 h 549592"/>
                <a:gd name="connsiteX6" fmla="*/ 600 w 428034"/>
                <a:gd name="connsiteY6" fmla="*/ 100965 h 549592"/>
                <a:gd name="connsiteX7" fmla="*/ 6315 w 428034"/>
                <a:gd name="connsiteY7" fmla="*/ 112395 h 549592"/>
                <a:gd name="connsiteX8" fmla="*/ 44415 w 428034"/>
                <a:gd name="connsiteY8" fmla="*/ 150495 h 549592"/>
                <a:gd name="connsiteX9" fmla="*/ 44415 w 428034"/>
                <a:gd name="connsiteY9" fmla="*/ 162878 h 549592"/>
                <a:gd name="connsiteX10" fmla="*/ 61560 w 428034"/>
                <a:gd name="connsiteY10" fmla="*/ 196215 h 549592"/>
                <a:gd name="connsiteX11" fmla="*/ 61560 w 428034"/>
                <a:gd name="connsiteY11" fmla="*/ 278130 h 549592"/>
                <a:gd name="connsiteX12" fmla="*/ 123472 w 428034"/>
                <a:gd name="connsiteY12" fmla="*/ 401003 h 549592"/>
                <a:gd name="connsiteX13" fmla="*/ 82515 w 428034"/>
                <a:gd name="connsiteY13" fmla="*/ 441960 h 549592"/>
                <a:gd name="connsiteX14" fmla="*/ 151095 w 428034"/>
                <a:gd name="connsiteY14" fmla="*/ 549593 h 549592"/>
                <a:gd name="connsiteX15" fmla="*/ 204435 w 428034"/>
                <a:gd name="connsiteY15" fmla="*/ 494348 h 549592"/>
                <a:gd name="connsiteX16" fmla="*/ 204435 w 428034"/>
                <a:gd name="connsiteY16" fmla="*/ 492443 h 549592"/>
                <a:gd name="connsiteX17" fmla="*/ 137760 w 428034"/>
                <a:gd name="connsiteY17" fmla="*/ 411480 h 549592"/>
                <a:gd name="connsiteX18" fmla="*/ 289207 w 428034"/>
                <a:gd name="connsiteY18" fmla="*/ 411480 h 549592"/>
                <a:gd name="connsiteX19" fmla="*/ 223485 w 428034"/>
                <a:gd name="connsiteY19" fmla="*/ 491490 h 549592"/>
                <a:gd name="connsiteX20" fmla="*/ 223485 w 428034"/>
                <a:gd name="connsiteY20" fmla="*/ 493395 h 549592"/>
                <a:gd name="connsiteX21" fmla="*/ 276825 w 428034"/>
                <a:gd name="connsiteY21" fmla="*/ 548640 h 549592"/>
                <a:gd name="connsiteX22" fmla="*/ 345405 w 428034"/>
                <a:gd name="connsiteY22" fmla="*/ 441008 h 549592"/>
                <a:gd name="connsiteX23" fmla="*/ 304447 w 428034"/>
                <a:gd name="connsiteY23" fmla="*/ 400050 h 549592"/>
                <a:gd name="connsiteX24" fmla="*/ 366360 w 428034"/>
                <a:gd name="connsiteY24" fmla="*/ 277178 h 549592"/>
                <a:gd name="connsiteX25" fmla="*/ 366360 w 428034"/>
                <a:gd name="connsiteY25" fmla="*/ 193358 h 549592"/>
                <a:gd name="connsiteX26" fmla="*/ 383505 w 428034"/>
                <a:gd name="connsiteY26" fmla="*/ 160020 h 549592"/>
                <a:gd name="connsiteX27" fmla="*/ 383505 w 428034"/>
                <a:gd name="connsiteY27" fmla="*/ 148590 h 549592"/>
                <a:gd name="connsiteX28" fmla="*/ 421605 w 428034"/>
                <a:gd name="connsiteY28" fmla="*/ 110490 h 549592"/>
                <a:gd name="connsiteX29" fmla="*/ 421605 w 428034"/>
                <a:gd name="connsiteY29" fmla="*/ 78105 h 549592"/>
                <a:gd name="connsiteX30" fmla="*/ 410175 w 428034"/>
                <a:gd name="connsiteY30" fmla="*/ 72390 h 549592"/>
                <a:gd name="connsiteX31" fmla="*/ 248250 w 428034"/>
                <a:gd name="connsiteY31" fmla="*/ 113348 h 549592"/>
                <a:gd name="connsiteX32" fmla="*/ 213960 w 428034"/>
                <a:gd name="connsiteY32" fmla="*/ 152400 h 549592"/>
                <a:gd name="connsiteX33" fmla="*/ 179670 w 428034"/>
                <a:gd name="connsiteY33" fmla="*/ 113348 h 549592"/>
                <a:gd name="connsiteX34" fmla="*/ 183480 w 428034"/>
                <a:gd name="connsiteY34" fmla="*/ 91440 h 549592"/>
                <a:gd name="connsiteX35" fmla="*/ 178717 w 428034"/>
                <a:gd name="connsiteY35" fmla="*/ 80963 h 549592"/>
                <a:gd name="connsiteX36" fmla="*/ 191100 w 428034"/>
                <a:gd name="connsiteY36" fmla="*/ 68580 h 549592"/>
                <a:gd name="connsiteX37" fmla="*/ 203482 w 428034"/>
                <a:gd name="connsiteY37" fmla="*/ 73343 h 549592"/>
                <a:gd name="connsiteX38" fmla="*/ 215865 w 428034"/>
                <a:gd name="connsiteY38" fmla="*/ 68580 h 549592"/>
                <a:gd name="connsiteX39" fmla="*/ 228247 w 428034"/>
                <a:gd name="connsiteY39" fmla="*/ 73343 h 549592"/>
                <a:gd name="connsiteX40" fmla="*/ 239677 w 428034"/>
                <a:gd name="connsiteY40" fmla="*/ 68580 h 549592"/>
                <a:gd name="connsiteX41" fmla="*/ 252060 w 428034"/>
                <a:gd name="connsiteY41" fmla="*/ 80963 h 549592"/>
                <a:gd name="connsiteX42" fmla="*/ 247297 w 428034"/>
                <a:gd name="connsiteY42" fmla="*/ 91440 h 549592"/>
                <a:gd name="connsiteX43" fmla="*/ 248250 w 428034"/>
                <a:gd name="connsiteY43" fmla="*/ 113348 h 549592"/>
                <a:gd name="connsiteX44" fmla="*/ 99660 w 428034"/>
                <a:gd name="connsiteY44" fmla="*/ 278130 h 549592"/>
                <a:gd name="connsiteX45" fmla="*/ 99660 w 428034"/>
                <a:gd name="connsiteY45" fmla="*/ 219075 h 549592"/>
                <a:gd name="connsiteX46" fmla="*/ 328260 w 428034"/>
                <a:gd name="connsiteY46" fmla="*/ 218123 h 549592"/>
                <a:gd name="connsiteX47" fmla="*/ 328260 w 428034"/>
                <a:gd name="connsiteY47" fmla="*/ 278130 h 549592"/>
                <a:gd name="connsiteX48" fmla="*/ 213960 w 428034"/>
                <a:gd name="connsiteY48" fmla="*/ 392430 h 549592"/>
                <a:gd name="connsiteX49" fmla="*/ 99660 w 428034"/>
                <a:gd name="connsiteY49" fmla="*/ 278130 h 549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28034" h="549592">
                  <a:moveTo>
                    <a:pt x="410175" y="72390"/>
                  </a:moveTo>
                  <a:cubicBezTo>
                    <a:pt x="379695" y="65723"/>
                    <a:pt x="350167" y="58102"/>
                    <a:pt x="321592" y="47625"/>
                  </a:cubicBezTo>
                  <a:cubicBezTo>
                    <a:pt x="299685" y="40005"/>
                    <a:pt x="247297" y="14288"/>
                    <a:pt x="225390" y="2857"/>
                  </a:cubicBezTo>
                  <a:cubicBezTo>
                    <a:pt x="218722" y="-952"/>
                    <a:pt x="210150" y="-952"/>
                    <a:pt x="203482" y="2857"/>
                  </a:cubicBezTo>
                  <a:cubicBezTo>
                    <a:pt x="181575" y="14288"/>
                    <a:pt x="128235" y="40005"/>
                    <a:pt x="107280" y="48577"/>
                  </a:cubicBezTo>
                  <a:cubicBezTo>
                    <a:pt x="77752" y="59055"/>
                    <a:pt x="48225" y="66675"/>
                    <a:pt x="17745" y="73343"/>
                  </a:cubicBezTo>
                  <a:cubicBezTo>
                    <a:pt x="5362" y="76200"/>
                    <a:pt x="-2258" y="88583"/>
                    <a:pt x="600" y="100965"/>
                  </a:cubicBezTo>
                  <a:cubicBezTo>
                    <a:pt x="1552" y="104775"/>
                    <a:pt x="3457" y="109538"/>
                    <a:pt x="6315" y="112395"/>
                  </a:cubicBezTo>
                  <a:lnTo>
                    <a:pt x="44415" y="150495"/>
                  </a:lnTo>
                  <a:lnTo>
                    <a:pt x="44415" y="162878"/>
                  </a:lnTo>
                  <a:cubicBezTo>
                    <a:pt x="44415" y="176213"/>
                    <a:pt x="51082" y="188595"/>
                    <a:pt x="61560" y="196215"/>
                  </a:cubicBezTo>
                  <a:lnTo>
                    <a:pt x="61560" y="278130"/>
                  </a:lnTo>
                  <a:cubicBezTo>
                    <a:pt x="61560" y="326708"/>
                    <a:pt x="84420" y="372428"/>
                    <a:pt x="123472" y="401003"/>
                  </a:cubicBezTo>
                  <a:lnTo>
                    <a:pt x="82515" y="441960"/>
                  </a:lnTo>
                  <a:lnTo>
                    <a:pt x="151095" y="549593"/>
                  </a:lnTo>
                  <a:lnTo>
                    <a:pt x="204435" y="494348"/>
                  </a:lnTo>
                  <a:lnTo>
                    <a:pt x="204435" y="492443"/>
                  </a:lnTo>
                  <a:lnTo>
                    <a:pt x="137760" y="411480"/>
                  </a:lnTo>
                  <a:cubicBezTo>
                    <a:pt x="184432" y="438150"/>
                    <a:pt x="242535" y="438150"/>
                    <a:pt x="289207" y="411480"/>
                  </a:cubicBezTo>
                  <a:lnTo>
                    <a:pt x="223485" y="491490"/>
                  </a:lnTo>
                  <a:lnTo>
                    <a:pt x="223485" y="493395"/>
                  </a:lnTo>
                  <a:lnTo>
                    <a:pt x="276825" y="548640"/>
                  </a:lnTo>
                  <a:lnTo>
                    <a:pt x="345405" y="441008"/>
                  </a:lnTo>
                  <a:lnTo>
                    <a:pt x="304447" y="400050"/>
                  </a:lnTo>
                  <a:cubicBezTo>
                    <a:pt x="343500" y="371475"/>
                    <a:pt x="366360" y="325755"/>
                    <a:pt x="366360" y="277178"/>
                  </a:cubicBezTo>
                  <a:lnTo>
                    <a:pt x="366360" y="193358"/>
                  </a:lnTo>
                  <a:cubicBezTo>
                    <a:pt x="376837" y="185738"/>
                    <a:pt x="383505" y="173355"/>
                    <a:pt x="383505" y="160020"/>
                  </a:cubicBezTo>
                  <a:lnTo>
                    <a:pt x="383505" y="148590"/>
                  </a:lnTo>
                  <a:lnTo>
                    <a:pt x="421605" y="110490"/>
                  </a:lnTo>
                  <a:cubicBezTo>
                    <a:pt x="430177" y="101918"/>
                    <a:pt x="430177" y="86678"/>
                    <a:pt x="421605" y="78105"/>
                  </a:cubicBezTo>
                  <a:cubicBezTo>
                    <a:pt x="417795" y="76200"/>
                    <a:pt x="413985" y="73343"/>
                    <a:pt x="410175" y="72390"/>
                  </a:cubicBezTo>
                  <a:close/>
                  <a:moveTo>
                    <a:pt x="248250" y="113348"/>
                  </a:moveTo>
                  <a:cubicBezTo>
                    <a:pt x="248250" y="142875"/>
                    <a:pt x="213960" y="152400"/>
                    <a:pt x="213960" y="152400"/>
                  </a:cubicBezTo>
                  <a:cubicBezTo>
                    <a:pt x="213960" y="152400"/>
                    <a:pt x="179670" y="142875"/>
                    <a:pt x="179670" y="113348"/>
                  </a:cubicBezTo>
                  <a:cubicBezTo>
                    <a:pt x="179670" y="100965"/>
                    <a:pt x="183480" y="100965"/>
                    <a:pt x="183480" y="91440"/>
                  </a:cubicBezTo>
                  <a:cubicBezTo>
                    <a:pt x="182527" y="87630"/>
                    <a:pt x="181575" y="83820"/>
                    <a:pt x="178717" y="80963"/>
                  </a:cubicBezTo>
                  <a:lnTo>
                    <a:pt x="191100" y="68580"/>
                  </a:lnTo>
                  <a:cubicBezTo>
                    <a:pt x="193957" y="71438"/>
                    <a:pt x="198720" y="73343"/>
                    <a:pt x="203482" y="73343"/>
                  </a:cubicBezTo>
                  <a:cubicBezTo>
                    <a:pt x="208245" y="73343"/>
                    <a:pt x="212055" y="71438"/>
                    <a:pt x="215865" y="68580"/>
                  </a:cubicBezTo>
                  <a:cubicBezTo>
                    <a:pt x="219675" y="71438"/>
                    <a:pt x="223485" y="73343"/>
                    <a:pt x="228247" y="73343"/>
                  </a:cubicBezTo>
                  <a:cubicBezTo>
                    <a:pt x="233010" y="73343"/>
                    <a:pt x="236820" y="71438"/>
                    <a:pt x="239677" y="68580"/>
                  </a:cubicBezTo>
                  <a:lnTo>
                    <a:pt x="252060" y="80963"/>
                  </a:lnTo>
                  <a:cubicBezTo>
                    <a:pt x="249202" y="83820"/>
                    <a:pt x="248250" y="87630"/>
                    <a:pt x="247297" y="91440"/>
                  </a:cubicBezTo>
                  <a:cubicBezTo>
                    <a:pt x="245392" y="100965"/>
                    <a:pt x="248250" y="100965"/>
                    <a:pt x="248250" y="113348"/>
                  </a:cubicBezTo>
                  <a:close/>
                  <a:moveTo>
                    <a:pt x="99660" y="278130"/>
                  </a:moveTo>
                  <a:lnTo>
                    <a:pt x="99660" y="219075"/>
                  </a:lnTo>
                  <a:cubicBezTo>
                    <a:pt x="171097" y="257175"/>
                    <a:pt x="256822" y="256223"/>
                    <a:pt x="328260" y="218123"/>
                  </a:cubicBezTo>
                  <a:lnTo>
                    <a:pt x="328260" y="278130"/>
                  </a:lnTo>
                  <a:cubicBezTo>
                    <a:pt x="328260" y="340995"/>
                    <a:pt x="276825" y="392430"/>
                    <a:pt x="213960" y="392430"/>
                  </a:cubicBezTo>
                  <a:cubicBezTo>
                    <a:pt x="151095" y="392430"/>
                    <a:pt x="99660" y="340995"/>
                    <a:pt x="99660" y="27813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424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46" grpId="0"/>
      <p:bldP spid="47" grpId="0"/>
      <p:bldP spid="48" grpId="0"/>
      <p:bldP spid="56" grpId="0"/>
      <p:bldP spid="1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63A2E-8581-192A-CBC5-2759F165E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EBBA104C-5566-87F8-13A0-508B1396214E}"/>
              </a:ext>
            </a:extLst>
          </p:cNvPr>
          <p:cNvGrpSpPr/>
          <p:nvPr/>
        </p:nvGrpSpPr>
        <p:grpSpPr>
          <a:xfrm>
            <a:off x="2797367" y="5238042"/>
            <a:ext cx="1188720" cy="1188720"/>
            <a:chOff x="3986389" y="3801427"/>
            <a:chExt cx="1592580" cy="1529715"/>
          </a:xfrm>
          <a:scene3d>
            <a:camera prst="isometricOffAxis1Right"/>
            <a:lightRig rig="threePt" dir="t"/>
          </a:scene3d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5869F9C-02E9-508A-51E6-5B2689B563B2}"/>
                </a:ext>
              </a:extLst>
            </p:cNvPr>
            <p:cNvSpPr/>
            <p:nvPr/>
          </p:nvSpPr>
          <p:spPr>
            <a:xfrm>
              <a:off x="4531219" y="4513897"/>
              <a:ext cx="1047750" cy="817245"/>
            </a:xfrm>
            <a:custGeom>
              <a:avLst/>
              <a:gdLst>
                <a:gd name="connsiteX0" fmla="*/ 984885 w 1047750"/>
                <a:gd name="connsiteY0" fmla="*/ 0 h 817245"/>
                <a:gd name="connsiteX1" fmla="*/ 62865 w 1047750"/>
                <a:gd name="connsiteY1" fmla="*/ 0 h 817245"/>
                <a:gd name="connsiteX2" fmla="*/ 0 w 1047750"/>
                <a:gd name="connsiteY2" fmla="*/ 62865 h 817245"/>
                <a:gd name="connsiteX3" fmla="*/ 62865 w 1047750"/>
                <a:gd name="connsiteY3" fmla="*/ 125730 h 817245"/>
                <a:gd name="connsiteX4" fmla="*/ 461010 w 1047750"/>
                <a:gd name="connsiteY4" fmla="*/ 125730 h 817245"/>
                <a:gd name="connsiteX5" fmla="*/ 461010 w 1047750"/>
                <a:gd name="connsiteY5" fmla="*/ 691515 h 817245"/>
                <a:gd name="connsiteX6" fmla="*/ 335280 w 1047750"/>
                <a:gd name="connsiteY6" fmla="*/ 691515 h 817245"/>
                <a:gd name="connsiteX7" fmla="*/ 335280 w 1047750"/>
                <a:gd name="connsiteY7" fmla="*/ 817245 h 817245"/>
                <a:gd name="connsiteX8" fmla="*/ 712470 w 1047750"/>
                <a:gd name="connsiteY8" fmla="*/ 817245 h 817245"/>
                <a:gd name="connsiteX9" fmla="*/ 712470 w 1047750"/>
                <a:gd name="connsiteY9" fmla="*/ 691515 h 817245"/>
                <a:gd name="connsiteX10" fmla="*/ 586740 w 1047750"/>
                <a:gd name="connsiteY10" fmla="*/ 691515 h 817245"/>
                <a:gd name="connsiteX11" fmla="*/ 586740 w 1047750"/>
                <a:gd name="connsiteY11" fmla="*/ 125730 h 817245"/>
                <a:gd name="connsiteX12" fmla="*/ 984885 w 1047750"/>
                <a:gd name="connsiteY12" fmla="*/ 125730 h 817245"/>
                <a:gd name="connsiteX13" fmla="*/ 1047750 w 1047750"/>
                <a:gd name="connsiteY13" fmla="*/ 62865 h 817245"/>
                <a:gd name="connsiteX14" fmla="*/ 984885 w 1047750"/>
                <a:gd name="connsiteY14" fmla="*/ 0 h 817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47750" h="817245">
                  <a:moveTo>
                    <a:pt x="984885" y="0"/>
                  </a:moveTo>
                  <a:lnTo>
                    <a:pt x="62865" y="0"/>
                  </a:lnTo>
                  <a:cubicBezTo>
                    <a:pt x="28145" y="0"/>
                    <a:pt x="0" y="28145"/>
                    <a:pt x="0" y="62865"/>
                  </a:cubicBezTo>
                  <a:cubicBezTo>
                    <a:pt x="0" y="97585"/>
                    <a:pt x="28145" y="125730"/>
                    <a:pt x="62865" y="125730"/>
                  </a:cubicBezTo>
                  <a:lnTo>
                    <a:pt x="461010" y="125730"/>
                  </a:lnTo>
                  <a:lnTo>
                    <a:pt x="461010" y="691515"/>
                  </a:lnTo>
                  <a:lnTo>
                    <a:pt x="335280" y="691515"/>
                  </a:lnTo>
                  <a:lnTo>
                    <a:pt x="335280" y="817245"/>
                  </a:lnTo>
                  <a:lnTo>
                    <a:pt x="712470" y="817245"/>
                  </a:lnTo>
                  <a:lnTo>
                    <a:pt x="712470" y="691515"/>
                  </a:lnTo>
                  <a:lnTo>
                    <a:pt x="586740" y="691515"/>
                  </a:lnTo>
                  <a:lnTo>
                    <a:pt x="586740" y="125730"/>
                  </a:lnTo>
                  <a:lnTo>
                    <a:pt x="984885" y="125730"/>
                  </a:lnTo>
                  <a:cubicBezTo>
                    <a:pt x="1019605" y="125730"/>
                    <a:pt x="1047750" y="97585"/>
                    <a:pt x="1047750" y="62865"/>
                  </a:cubicBezTo>
                  <a:cubicBezTo>
                    <a:pt x="1047750" y="28145"/>
                    <a:pt x="1019605" y="0"/>
                    <a:pt x="984885" y="0"/>
                  </a:cubicBezTo>
                  <a:close/>
                </a:path>
              </a:pathLst>
            </a:custGeom>
            <a:solidFill>
              <a:srgbClr val="000000"/>
            </a:solidFill>
            <a:ln w="20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0A74274-A5BF-4C08-5B99-88B83AED3351}"/>
                </a:ext>
              </a:extLst>
            </p:cNvPr>
            <p:cNvSpPr/>
            <p:nvPr/>
          </p:nvSpPr>
          <p:spPr>
            <a:xfrm>
              <a:off x="3986389" y="4283392"/>
              <a:ext cx="586740" cy="1047750"/>
            </a:xfrm>
            <a:custGeom>
              <a:avLst/>
              <a:gdLst>
                <a:gd name="connsiteX0" fmla="*/ 523875 w 586740"/>
                <a:gd name="connsiteY0" fmla="*/ 628650 h 1047750"/>
                <a:gd name="connsiteX1" fmla="*/ 125730 w 586740"/>
                <a:gd name="connsiteY1" fmla="*/ 628650 h 1047750"/>
                <a:gd name="connsiteX2" fmla="*/ 125730 w 586740"/>
                <a:gd name="connsiteY2" fmla="*/ 62865 h 1047750"/>
                <a:gd name="connsiteX3" fmla="*/ 62865 w 586740"/>
                <a:gd name="connsiteY3" fmla="*/ 0 h 1047750"/>
                <a:gd name="connsiteX4" fmla="*/ 0 w 586740"/>
                <a:gd name="connsiteY4" fmla="*/ 62865 h 1047750"/>
                <a:gd name="connsiteX5" fmla="*/ 0 w 586740"/>
                <a:gd name="connsiteY5" fmla="*/ 691515 h 1047750"/>
                <a:gd name="connsiteX6" fmla="*/ 62865 w 586740"/>
                <a:gd name="connsiteY6" fmla="*/ 754380 h 1047750"/>
                <a:gd name="connsiteX7" fmla="*/ 230505 w 586740"/>
                <a:gd name="connsiteY7" fmla="*/ 754380 h 1047750"/>
                <a:gd name="connsiteX8" fmla="*/ 230505 w 586740"/>
                <a:gd name="connsiteY8" fmla="*/ 922020 h 1047750"/>
                <a:gd name="connsiteX9" fmla="*/ 104775 w 586740"/>
                <a:gd name="connsiteY9" fmla="*/ 922020 h 1047750"/>
                <a:gd name="connsiteX10" fmla="*/ 104775 w 586740"/>
                <a:gd name="connsiteY10" fmla="*/ 1047750 h 1047750"/>
                <a:gd name="connsiteX11" fmla="*/ 481965 w 586740"/>
                <a:gd name="connsiteY11" fmla="*/ 1047750 h 1047750"/>
                <a:gd name="connsiteX12" fmla="*/ 481965 w 586740"/>
                <a:gd name="connsiteY12" fmla="*/ 922020 h 1047750"/>
                <a:gd name="connsiteX13" fmla="*/ 356235 w 586740"/>
                <a:gd name="connsiteY13" fmla="*/ 922020 h 1047750"/>
                <a:gd name="connsiteX14" fmla="*/ 356235 w 586740"/>
                <a:gd name="connsiteY14" fmla="*/ 754380 h 1047750"/>
                <a:gd name="connsiteX15" fmla="*/ 523875 w 586740"/>
                <a:gd name="connsiteY15" fmla="*/ 754380 h 1047750"/>
                <a:gd name="connsiteX16" fmla="*/ 586740 w 586740"/>
                <a:gd name="connsiteY16" fmla="*/ 691515 h 1047750"/>
                <a:gd name="connsiteX17" fmla="*/ 523875 w 586740"/>
                <a:gd name="connsiteY17" fmla="*/ 628650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86740" h="1047750">
                  <a:moveTo>
                    <a:pt x="523875" y="628650"/>
                  </a:moveTo>
                  <a:lnTo>
                    <a:pt x="125730" y="628650"/>
                  </a:lnTo>
                  <a:lnTo>
                    <a:pt x="125730" y="62865"/>
                  </a:lnTo>
                  <a:cubicBezTo>
                    <a:pt x="125730" y="28145"/>
                    <a:pt x="97585" y="0"/>
                    <a:pt x="62865" y="0"/>
                  </a:cubicBezTo>
                  <a:cubicBezTo>
                    <a:pt x="28145" y="0"/>
                    <a:pt x="0" y="28145"/>
                    <a:pt x="0" y="62865"/>
                  </a:cubicBezTo>
                  <a:lnTo>
                    <a:pt x="0" y="691515"/>
                  </a:lnTo>
                  <a:cubicBezTo>
                    <a:pt x="0" y="726235"/>
                    <a:pt x="28145" y="754380"/>
                    <a:pt x="62865" y="754380"/>
                  </a:cubicBezTo>
                  <a:lnTo>
                    <a:pt x="230505" y="754380"/>
                  </a:lnTo>
                  <a:lnTo>
                    <a:pt x="230505" y="922020"/>
                  </a:lnTo>
                  <a:lnTo>
                    <a:pt x="104775" y="922020"/>
                  </a:lnTo>
                  <a:lnTo>
                    <a:pt x="104775" y="1047750"/>
                  </a:lnTo>
                  <a:lnTo>
                    <a:pt x="481965" y="1047750"/>
                  </a:lnTo>
                  <a:lnTo>
                    <a:pt x="481965" y="922020"/>
                  </a:lnTo>
                  <a:lnTo>
                    <a:pt x="356235" y="922020"/>
                  </a:lnTo>
                  <a:lnTo>
                    <a:pt x="356235" y="754380"/>
                  </a:lnTo>
                  <a:lnTo>
                    <a:pt x="523875" y="754380"/>
                  </a:lnTo>
                  <a:cubicBezTo>
                    <a:pt x="558595" y="754380"/>
                    <a:pt x="586740" y="726235"/>
                    <a:pt x="586740" y="691515"/>
                  </a:cubicBezTo>
                  <a:cubicBezTo>
                    <a:pt x="586740" y="656795"/>
                    <a:pt x="558595" y="628650"/>
                    <a:pt x="523875" y="628650"/>
                  </a:cubicBezTo>
                  <a:close/>
                </a:path>
              </a:pathLst>
            </a:custGeom>
            <a:solidFill>
              <a:srgbClr val="000000"/>
            </a:solidFill>
            <a:ln w="20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2E41889-E12A-B72E-E22C-48A5D6307961}"/>
                </a:ext>
              </a:extLst>
            </p:cNvPr>
            <p:cNvSpPr/>
            <p:nvPr/>
          </p:nvSpPr>
          <p:spPr>
            <a:xfrm>
              <a:off x="4174972" y="4146417"/>
              <a:ext cx="669523" cy="1142814"/>
            </a:xfrm>
            <a:custGeom>
              <a:avLst/>
              <a:gdLst>
                <a:gd name="connsiteX0" fmla="*/ 344721 w 669523"/>
                <a:gd name="connsiteY0" fmla="*/ 290784 h 1142814"/>
                <a:gd name="connsiteX1" fmla="*/ 386631 w 669523"/>
                <a:gd name="connsiteY1" fmla="*/ 304614 h 1142814"/>
                <a:gd name="connsiteX2" fmla="*/ 596181 w 669523"/>
                <a:gd name="connsiteY2" fmla="*/ 304614 h 1142814"/>
                <a:gd name="connsiteX3" fmla="*/ 669524 w 669523"/>
                <a:gd name="connsiteY3" fmla="*/ 231272 h 1142814"/>
                <a:gd name="connsiteX4" fmla="*/ 596181 w 669523"/>
                <a:gd name="connsiteY4" fmla="*/ 157929 h 1142814"/>
                <a:gd name="connsiteX5" fmla="*/ 411358 w 669523"/>
                <a:gd name="connsiteY5" fmla="*/ 157929 h 1142814"/>
                <a:gd name="connsiteX6" fmla="*/ 246023 w 669523"/>
                <a:gd name="connsiteY6" fmla="*/ 38276 h 1142814"/>
                <a:gd name="connsiteX7" fmla="*/ 132237 w 669523"/>
                <a:gd name="connsiteY7" fmla="*/ 767 h 1142814"/>
                <a:gd name="connsiteX8" fmla="*/ 11 w 669523"/>
                <a:gd name="connsiteY8" fmla="*/ 151014 h 1142814"/>
                <a:gd name="connsiteX9" fmla="*/ 11 w 669523"/>
                <a:gd name="connsiteY9" fmla="*/ 556074 h 1142814"/>
                <a:gd name="connsiteX10" fmla="*/ 146696 w 669523"/>
                <a:gd name="connsiteY10" fmla="*/ 702759 h 1142814"/>
                <a:gd name="connsiteX11" fmla="*/ 481976 w 669523"/>
                <a:gd name="connsiteY11" fmla="*/ 702759 h 1142814"/>
                <a:gd name="connsiteX12" fmla="*/ 481976 w 669523"/>
                <a:gd name="connsiteY12" fmla="*/ 1069472 h 1142814"/>
                <a:gd name="connsiteX13" fmla="*/ 555319 w 669523"/>
                <a:gd name="connsiteY13" fmla="*/ 1142814 h 1142814"/>
                <a:gd name="connsiteX14" fmla="*/ 628661 w 669523"/>
                <a:gd name="connsiteY14" fmla="*/ 1069472 h 1142814"/>
                <a:gd name="connsiteX15" fmla="*/ 628661 w 669523"/>
                <a:gd name="connsiteY15" fmla="*/ 629417 h 1142814"/>
                <a:gd name="connsiteX16" fmla="*/ 555319 w 669523"/>
                <a:gd name="connsiteY16" fmla="*/ 556074 h 1142814"/>
                <a:gd name="connsiteX17" fmla="*/ 293381 w 669523"/>
                <a:gd name="connsiteY17" fmla="*/ 556074 h 1142814"/>
                <a:gd name="connsiteX18" fmla="*/ 293381 w 669523"/>
                <a:gd name="connsiteY18" fmla="*/ 253484 h 114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9523" h="1142814">
                  <a:moveTo>
                    <a:pt x="344721" y="290784"/>
                  </a:moveTo>
                  <a:cubicBezTo>
                    <a:pt x="356940" y="299587"/>
                    <a:pt x="371573" y="304417"/>
                    <a:pt x="386631" y="304614"/>
                  </a:cubicBezTo>
                  <a:lnTo>
                    <a:pt x="596181" y="304614"/>
                  </a:lnTo>
                  <a:cubicBezTo>
                    <a:pt x="636687" y="304614"/>
                    <a:pt x="669524" y="271778"/>
                    <a:pt x="669524" y="231272"/>
                  </a:cubicBezTo>
                  <a:cubicBezTo>
                    <a:pt x="669524" y="190766"/>
                    <a:pt x="636687" y="157929"/>
                    <a:pt x="596181" y="157929"/>
                  </a:cubicBezTo>
                  <a:lnTo>
                    <a:pt x="411358" y="157929"/>
                  </a:lnTo>
                  <a:lnTo>
                    <a:pt x="246023" y="38276"/>
                  </a:lnTo>
                  <a:cubicBezTo>
                    <a:pt x="215163" y="10148"/>
                    <a:pt x="173776" y="-3495"/>
                    <a:pt x="132237" y="767"/>
                  </a:cubicBezTo>
                  <a:cubicBezTo>
                    <a:pt x="56173" y="9568"/>
                    <a:pt x="-925" y="74449"/>
                    <a:pt x="11" y="151014"/>
                  </a:cubicBezTo>
                  <a:lnTo>
                    <a:pt x="11" y="556074"/>
                  </a:lnTo>
                  <a:cubicBezTo>
                    <a:pt x="11" y="637086"/>
                    <a:pt x="65684" y="702759"/>
                    <a:pt x="146696" y="702759"/>
                  </a:cubicBezTo>
                  <a:lnTo>
                    <a:pt x="481976" y="702759"/>
                  </a:lnTo>
                  <a:lnTo>
                    <a:pt x="481976" y="1069472"/>
                  </a:lnTo>
                  <a:cubicBezTo>
                    <a:pt x="481976" y="1109978"/>
                    <a:pt x="514813" y="1142814"/>
                    <a:pt x="555319" y="1142814"/>
                  </a:cubicBezTo>
                  <a:cubicBezTo>
                    <a:pt x="595825" y="1142814"/>
                    <a:pt x="628661" y="1109978"/>
                    <a:pt x="628661" y="1069472"/>
                  </a:cubicBezTo>
                  <a:lnTo>
                    <a:pt x="628661" y="629417"/>
                  </a:lnTo>
                  <a:cubicBezTo>
                    <a:pt x="628661" y="588911"/>
                    <a:pt x="595825" y="556074"/>
                    <a:pt x="555319" y="556074"/>
                  </a:cubicBezTo>
                  <a:lnTo>
                    <a:pt x="293381" y="556074"/>
                  </a:lnTo>
                  <a:lnTo>
                    <a:pt x="293381" y="253484"/>
                  </a:lnTo>
                  <a:close/>
                </a:path>
              </a:pathLst>
            </a:custGeom>
            <a:solidFill>
              <a:srgbClr val="000000"/>
            </a:solidFill>
            <a:ln w="20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9BBBD63-519B-62AB-B90E-3EAC2E1BC738}"/>
                </a:ext>
              </a:extLst>
            </p:cNvPr>
            <p:cNvSpPr/>
            <p:nvPr/>
          </p:nvSpPr>
          <p:spPr>
            <a:xfrm>
              <a:off x="4174984" y="3801427"/>
              <a:ext cx="293370" cy="293370"/>
            </a:xfrm>
            <a:custGeom>
              <a:avLst/>
              <a:gdLst>
                <a:gd name="connsiteX0" fmla="*/ 293370 w 293370"/>
                <a:gd name="connsiteY0" fmla="*/ 146685 h 293370"/>
                <a:gd name="connsiteX1" fmla="*/ 146685 w 293370"/>
                <a:gd name="connsiteY1" fmla="*/ 293370 h 293370"/>
                <a:gd name="connsiteX2" fmla="*/ 0 w 293370"/>
                <a:gd name="connsiteY2" fmla="*/ 146685 h 293370"/>
                <a:gd name="connsiteX3" fmla="*/ 146685 w 293370"/>
                <a:gd name="connsiteY3" fmla="*/ 0 h 293370"/>
                <a:gd name="connsiteX4" fmla="*/ 293370 w 293370"/>
                <a:gd name="connsiteY4" fmla="*/ 146685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370" h="293370">
                  <a:moveTo>
                    <a:pt x="293370" y="146685"/>
                  </a:moveTo>
                  <a:cubicBezTo>
                    <a:pt x="293370" y="227697"/>
                    <a:pt x="227697" y="293370"/>
                    <a:pt x="146685" y="293370"/>
                  </a:cubicBezTo>
                  <a:cubicBezTo>
                    <a:pt x="65673" y="293370"/>
                    <a:pt x="0" y="227697"/>
                    <a:pt x="0" y="146685"/>
                  </a:cubicBezTo>
                  <a:cubicBezTo>
                    <a:pt x="0" y="65673"/>
                    <a:pt x="65673" y="0"/>
                    <a:pt x="146685" y="0"/>
                  </a:cubicBezTo>
                  <a:cubicBezTo>
                    <a:pt x="227697" y="0"/>
                    <a:pt x="293370" y="65673"/>
                    <a:pt x="293370" y="146685"/>
                  </a:cubicBezTo>
                  <a:close/>
                </a:path>
              </a:pathLst>
            </a:custGeom>
            <a:solidFill>
              <a:srgbClr val="000000"/>
            </a:solidFill>
            <a:ln w="20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0BDE25-EB7B-6592-9AF6-2D3F68E34DF9}"/>
              </a:ext>
            </a:extLst>
          </p:cNvPr>
          <p:cNvGrpSpPr/>
          <p:nvPr/>
        </p:nvGrpSpPr>
        <p:grpSpPr>
          <a:xfrm>
            <a:off x="8119553" y="5278752"/>
            <a:ext cx="1188720" cy="1188720"/>
            <a:chOff x="6305550" y="3801427"/>
            <a:chExt cx="1592580" cy="1529715"/>
          </a:xfrm>
          <a:scene3d>
            <a:camera prst="isometricOffAxis2Left"/>
            <a:lightRig rig="threePt" dir="t"/>
          </a:scene3d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16FFABE-B669-1EE8-F63D-9E1C549021AE}"/>
                </a:ext>
              </a:extLst>
            </p:cNvPr>
            <p:cNvSpPr/>
            <p:nvPr/>
          </p:nvSpPr>
          <p:spPr>
            <a:xfrm flipH="1">
              <a:off x="6305550" y="4513897"/>
              <a:ext cx="1047750" cy="817245"/>
            </a:xfrm>
            <a:custGeom>
              <a:avLst/>
              <a:gdLst>
                <a:gd name="connsiteX0" fmla="*/ 984885 w 1047750"/>
                <a:gd name="connsiteY0" fmla="*/ 0 h 817245"/>
                <a:gd name="connsiteX1" fmla="*/ 62865 w 1047750"/>
                <a:gd name="connsiteY1" fmla="*/ 0 h 817245"/>
                <a:gd name="connsiteX2" fmla="*/ 0 w 1047750"/>
                <a:gd name="connsiteY2" fmla="*/ 62865 h 817245"/>
                <a:gd name="connsiteX3" fmla="*/ 62865 w 1047750"/>
                <a:gd name="connsiteY3" fmla="*/ 125730 h 817245"/>
                <a:gd name="connsiteX4" fmla="*/ 461010 w 1047750"/>
                <a:gd name="connsiteY4" fmla="*/ 125730 h 817245"/>
                <a:gd name="connsiteX5" fmla="*/ 461010 w 1047750"/>
                <a:gd name="connsiteY5" fmla="*/ 691515 h 817245"/>
                <a:gd name="connsiteX6" fmla="*/ 335280 w 1047750"/>
                <a:gd name="connsiteY6" fmla="*/ 691515 h 817245"/>
                <a:gd name="connsiteX7" fmla="*/ 335280 w 1047750"/>
                <a:gd name="connsiteY7" fmla="*/ 817245 h 817245"/>
                <a:gd name="connsiteX8" fmla="*/ 712470 w 1047750"/>
                <a:gd name="connsiteY8" fmla="*/ 817245 h 817245"/>
                <a:gd name="connsiteX9" fmla="*/ 712470 w 1047750"/>
                <a:gd name="connsiteY9" fmla="*/ 691515 h 817245"/>
                <a:gd name="connsiteX10" fmla="*/ 586740 w 1047750"/>
                <a:gd name="connsiteY10" fmla="*/ 691515 h 817245"/>
                <a:gd name="connsiteX11" fmla="*/ 586740 w 1047750"/>
                <a:gd name="connsiteY11" fmla="*/ 125730 h 817245"/>
                <a:gd name="connsiteX12" fmla="*/ 984885 w 1047750"/>
                <a:gd name="connsiteY12" fmla="*/ 125730 h 817245"/>
                <a:gd name="connsiteX13" fmla="*/ 1047750 w 1047750"/>
                <a:gd name="connsiteY13" fmla="*/ 62865 h 817245"/>
                <a:gd name="connsiteX14" fmla="*/ 984885 w 1047750"/>
                <a:gd name="connsiteY14" fmla="*/ 0 h 817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47750" h="817245">
                  <a:moveTo>
                    <a:pt x="984885" y="0"/>
                  </a:moveTo>
                  <a:lnTo>
                    <a:pt x="62865" y="0"/>
                  </a:lnTo>
                  <a:cubicBezTo>
                    <a:pt x="28145" y="0"/>
                    <a:pt x="0" y="28145"/>
                    <a:pt x="0" y="62865"/>
                  </a:cubicBezTo>
                  <a:cubicBezTo>
                    <a:pt x="0" y="97585"/>
                    <a:pt x="28145" y="125730"/>
                    <a:pt x="62865" y="125730"/>
                  </a:cubicBezTo>
                  <a:lnTo>
                    <a:pt x="461010" y="125730"/>
                  </a:lnTo>
                  <a:lnTo>
                    <a:pt x="461010" y="691515"/>
                  </a:lnTo>
                  <a:lnTo>
                    <a:pt x="335280" y="691515"/>
                  </a:lnTo>
                  <a:lnTo>
                    <a:pt x="335280" y="817245"/>
                  </a:lnTo>
                  <a:lnTo>
                    <a:pt x="712470" y="817245"/>
                  </a:lnTo>
                  <a:lnTo>
                    <a:pt x="712470" y="691515"/>
                  </a:lnTo>
                  <a:lnTo>
                    <a:pt x="586740" y="691515"/>
                  </a:lnTo>
                  <a:lnTo>
                    <a:pt x="586740" y="125730"/>
                  </a:lnTo>
                  <a:lnTo>
                    <a:pt x="984885" y="125730"/>
                  </a:lnTo>
                  <a:cubicBezTo>
                    <a:pt x="1019605" y="125730"/>
                    <a:pt x="1047750" y="97585"/>
                    <a:pt x="1047750" y="62865"/>
                  </a:cubicBezTo>
                  <a:cubicBezTo>
                    <a:pt x="1047750" y="28145"/>
                    <a:pt x="1019605" y="0"/>
                    <a:pt x="984885" y="0"/>
                  </a:cubicBezTo>
                  <a:close/>
                </a:path>
              </a:pathLst>
            </a:custGeom>
            <a:solidFill>
              <a:srgbClr val="000000"/>
            </a:solidFill>
            <a:ln w="20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3D02E5C-5CB3-5A17-B501-ADDE1141B111}"/>
                </a:ext>
              </a:extLst>
            </p:cNvPr>
            <p:cNvSpPr/>
            <p:nvPr/>
          </p:nvSpPr>
          <p:spPr>
            <a:xfrm flipH="1">
              <a:off x="7311390" y="4283392"/>
              <a:ext cx="586740" cy="1047750"/>
            </a:xfrm>
            <a:custGeom>
              <a:avLst/>
              <a:gdLst>
                <a:gd name="connsiteX0" fmla="*/ 523875 w 586740"/>
                <a:gd name="connsiteY0" fmla="*/ 628650 h 1047750"/>
                <a:gd name="connsiteX1" fmla="*/ 125730 w 586740"/>
                <a:gd name="connsiteY1" fmla="*/ 628650 h 1047750"/>
                <a:gd name="connsiteX2" fmla="*/ 125730 w 586740"/>
                <a:gd name="connsiteY2" fmla="*/ 62865 h 1047750"/>
                <a:gd name="connsiteX3" fmla="*/ 62865 w 586740"/>
                <a:gd name="connsiteY3" fmla="*/ 0 h 1047750"/>
                <a:gd name="connsiteX4" fmla="*/ 0 w 586740"/>
                <a:gd name="connsiteY4" fmla="*/ 62865 h 1047750"/>
                <a:gd name="connsiteX5" fmla="*/ 0 w 586740"/>
                <a:gd name="connsiteY5" fmla="*/ 691515 h 1047750"/>
                <a:gd name="connsiteX6" fmla="*/ 62865 w 586740"/>
                <a:gd name="connsiteY6" fmla="*/ 754380 h 1047750"/>
                <a:gd name="connsiteX7" fmla="*/ 230505 w 586740"/>
                <a:gd name="connsiteY7" fmla="*/ 754380 h 1047750"/>
                <a:gd name="connsiteX8" fmla="*/ 230505 w 586740"/>
                <a:gd name="connsiteY8" fmla="*/ 922020 h 1047750"/>
                <a:gd name="connsiteX9" fmla="*/ 104775 w 586740"/>
                <a:gd name="connsiteY9" fmla="*/ 922020 h 1047750"/>
                <a:gd name="connsiteX10" fmla="*/ 104775 w 586740"/>
                <a:gd name="connsiteY10" fmla="*/ 1047750 h 1047750"/>
                <a:gd name="connsiteX11" fmla="*/ 481965 w 586740"/>
                <a:gd name="connsiteY11" fmla="*/ 1047750 h 1047750"/>
                <a:gd name="connsiteX12" fmla="*/ 481965 w 586740"/>
                <a:gd name="connsiteY12" fmla="*/ 922020 h 1047750"/>
                <a:gd name="connsiteX13" fmla="*/ 356235 w 586740"/>
                <a:gd name="connsiteY13" fmla="*/ 922020 h 1047750"/>
                <a:gd name="connsiteX14" fmla="*/ 356235 w 586740"/>
                <a:gd name="connsiteY14" fmla="*/ 754380 h 1047750"/>
                <a:gd name="connsiteX15" fmla="*/ 523875 w 586740"/>
                <a:gd name="connsiteY15" fmla="*/ 754380 h 1047750"/>
                <a:gd name="connsiteX16" fmla="*/ 586740 w 586740"/>
                <a:gd name="connsiteY16" fmla="*/ 691515 h 1047750"/>
                <a:gd name="connsiteX17" fmla="*/ 523875 w 586740"/>
                <a:gd name="connsiteY17" fmla="*/ 628650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86740" h="1047750">
                  <a:moveTo>
                    <a:pt x="523875" y="628650"/>
                  </a:moveTo>
                  <a:lnTo>
                    <a:pt x="125730" y="628650"/>
                  </a:lnTo>
                  <a:lnTo>
                    <a:pt x="125730" y="62865"/>
                  </a:lnTo>
                  <a:cubicBezTo>
                    <a:pt x="125730" y="28145"/>
                    <a:pt x="97585" y="0"/>
                    <a:pt x="62865" y="0"/>
                  </a:cubicBezTo>
                  <a:cubicBezTo>
                    <a:pt x="28145" y="0"/>
                    <a:pt x="0" y="28145"/>
                    <a:pt x="0" y="62865"/>
                  </a:cubicBezTo>
                  <a:lnTo>
                    <a:pt x="0" y="691515"/>
                  </a:lnTo>
                  <a:cubicBezTo>
                    <a:pt x="0" y="726235"/>
                    <a:pt x="28145" y="754380"/>
                    <a:pt x="62865" y="754380"/>
                  </a:cubicBezTo>
                  <a:lnTo>
                    <a:pt x="230505" y="754380"/>
                  </a:lnTo>
                  <a:lnTo>
                    <a:pt x="230505" y="922020"/>
                  </a:lnTo>
                  <a:lnTo>
                    <a:pt x="104775" y="922020"/>
                  </a:lnTo>
                  <a:lnTo>
                    <a:pt x="104775" y="1047750"/>
                  </a:lnTo>
                  <a:lnTo>
                    <a:pt x="481965" y="1047750"/>
                  </a:lnTo>
                  <a:lnTo>
                    <a:pt x="481965" y="922020"/>
                  </a:lnTo>
                  <a:lnTo>
                    <a:pt x="356235" y="922020"/>
                  </a:lnTo>
                  <a:lnTo>
                    <a:pt x="356235" y="754380"/>
                  </a:lnTo>
                  <a:lnTo>
                    <a:pt x="523875" y="754380"/>
                  </a:lnTo>
                  <a:cubicBezTo>
                    <a:pt x="558595" y="754380"/>
                    <a:pt x="586740" y="726235"/>
                    <a:pt x="586740" y="691515"/>
                  </a:cubicBezTo>
                  <a:cubicBezTo>
                    <a:pt x="586740" y="656795"/>
                    <a:pt x="558595" y="628650"/>
                    <a:pt x="523875" y="628650"/>
                  </a:cubicBezTo>
                  <a:close/>
                </a:path>
              </a:pathLst>
            </a:custGeom>
            <a:solidFill>
              <a:srgbClr val="000000"/>
            </a:solidFill>
            <a:ln w="20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EC42A9B-FBEB-0868-699D-9BAA2A4419A7}"/>
                </a:ext>
              </a:extLst>
            </p:cNvPr>
            <p:cNvSpPr/>
            <p:nvPr/>
          </p:nvSpPr>
          <p:spPr>
            <a:xfrm flipH="1">
              <a:off x="7040024" y="4146417"/>
              <a:ext cx="669523" cy="1142814"/>
            </a:xfrm>
            <a:custGeom>
              <a:avLst/>
              <a:gdLst>
                <a:gd name="connsiteX0" fmla="*/ 344721 w 669523"/>
                <a:gd name="connsiteY0" fmla="*/ 290784 h 1142814"/>
                <a:gd name="connsiteX1" fmla="*/ 386631 w 669523"/>
                <a:gd name="connsiteY1" fmla="*/ 304614 h 1142814"/>
                <a:gd name="connsiteX2" fmla="*/ 596181 w 669523"/>
                <a:gd name="connsiteY2" fmla="*/ 304614 h 1142814"/>
                <a:gd name="connsiteX3" fmla="*/ 669524 w 669523"/>
                <a:gd name="connsiteY3" fmla="*/ 231272 h 1142814"/>
                <a:gd name="connsiteX4" fmla="*/ 596181 w 669523"/>
                <a:gd name="connsiteY4" fmla="*/ 157929 h 1142814"/>
                <a:gd name="connsiteX5" fmla="*/ 411358 w 669523"/>
                <a:gd name="connsiteY5" fmla="*/ 157929 h 1142814"/>
                <a:gd name="connsiteX6" fmla="*/ 246023 w 669523"/>
                <a:gd name="connsiteY6" fmla="*/ 38276 h 1142814"/>
                <a:gd name="connsiteX7" fmla="*/ 132237 w 669523"/>
                <a:gd name="connsiteY7" fmla="*/ 767 h 1142814"/>
                <a:gd name="connsiteX8" fmla="*/ 11 w 669523"/>
                <a:gd name="connsiteY8" fmla="*/ 151014 h 1142814"/>
                <a:gd name="connsiteX9" fmla="*/ 11 w 669523"/>
                <a:gd name="connsiteY9" fmla="*/ 556074 h 1142814"/>
                <a:gd name="connsiteX10" fmla="*/ 146696 w 669523"/>
                <a:gd name="connsiteY10" fmla="*/ 702759 h 1142814"/>
                <a:gd name="connsiteX11" fmla="*/ 481976 w 669523"/>
                <a:gd name="connsiteY11" fmla="*/ 702759 h 1142814"/>
                <a:gd name="connsiteX12" fmla="*/ 481976 w 669523"/>
                <a:gd name="connsiteY12" fmla="*/ 1069472 h 1142814"/>
                <a:gd name="connsiteX13" fmla="*/ 555319 w 669523"/>
                <a:gd name="connsiteY13" fmla="*/ 1142814 h 1142814"/>
                <a:gd name="connsiteX14" fmla="*/ 628661 w 669523"/>
                <a:gd name="connsiteY14" fmla="*/ 1069472 h 1142814"/>
                <a:gd name="connsiteX15" fmla="*/ 628661 w 669523"/>
                <a:gd name="connsiteY15" fmla="*/ 629417 h 1142814"/>
                <a:gd name="connsiteX16" fmla="*/ 555319 w 669523"/>
                <a:gd name="connsiteY16" fmla="*/ 556074 h 1142814"/>
                <a:gd name="connsiteX17" fmla="*/ 293381 w 669523"/>
                <a:gd name="connsiteY17" fmla="*/ 556074 h 1142814"/>
                <a:gd name="connsiteX18" fmla="*/ 293381 w 669523"/>
                <a:gd name="connsiteY18" fmla="*/ 253484 h 114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9523" h="1142814">
                  <a:moveTo>
                    <a:pt x="344721" y="290784"/>
                  </a:moveTo>
                  <a:cubicBezTo>
                    <a:pt x="356940" y="299587"/>
                    <a:pt x="371573" y="304417"/>
                    <a:pt x="386631" y="304614"/>
                  </a:cubicBezTo>
                  <a:lnTo>
                    <a:pt x="596181" y="304614"/>
                  </a:lnTo>
                  <a:cubicBezTo>
                    <a:pt x="636687" y="304614"/>
                    <a:pt x="669524" y="271778"/>
                    <a:pt x="669524" y="231272"/>
                  </a:cubicBezTo>
                  <a:cubicBezTo>
                    <a:pt x="669524" y="190766"/>
                    <a:pt x="636687" y="157929"/>
                    <a:pt x="596181" y="157929"/>
                  </a:cubicBezTo>
                  <a:lnTo>
                    <a:pt x="411358" y="157929"/>
                  </a:lnTo>
                  <a:lnTo>
                    <a:pt x="246023" y="38276"/>
                  </a:lnTo>
                  <a:cubicBezTo>
                    <a:pt x="215163" y="10148"/>
                    <a:pt x="173776" y="-3495"/>
                    <a:pt x="132237" y="767"/>
                  </a:cubicBezTo>
                  <a:cubicBezTo>
                    <a:pt x="56173" y="9568"/>
                    <a:pt x="-925" y="74449"/>
                    <a:pt x="11" y="151014"/>
                  </a:cubicBezTo>
                  <a:lnTo>
                    <a:pt x="11" y="556074"/>
                  </a:lnTo>
                  <a:cubicBezTo>
                    <a:pt x="11" y="637086"/>
                    <a:pt x="65684" y="702759"/>
                    <a:pt x="146696" y="702759"/>
                  </a:cubicBezTo>
                  <a:lnTo>
                    <a:pt x="481976" y="702759"/>
                  </a:lnTo>
                  <a:lnTo>
                    <a:pt x="481976" y="1069472"/>
                  </a:lnTo>
                  <a:cubicBezTo>
                    <a:pt x="481976" y="1109978"/>
                    <a:pt x="514813" y="1142814"/>
                    <a:pt x="555319" y="1142814"/>
                  </a:cubicBezTo>
                  <a:cubicBezTo>
                    <a:pt x="595825" y="1142814"/>
                    <a:pt x="628661" y="1109978"/>
                    <a:pt x="628661" y="1069472"/>
                  </a:cubicBezTo>
                  <a:lnTo>
                    <a:pt x="628661" y="629417"/>
                  </a:lnTo>
                  <a:cubicBezTo>
                    <a:pt x="628661" y="588911"/>
                    <a:pt x="595825" y="556074"/>
                    <a:pt x="555319" y="556074"/>
                  </a:cubicBezTo>
                  <a:lnTo>
                    <a:pt x="293381" y="556074"/>
                  </a:lnTo>
                  <a:lnTo>
                    <a:pt x="293381" y="253484"/>
                  </a:lnTo>
                  <a:close/>
                </a:path>
              </a:pathLst>
            </a:custGeom>
            <a:solidFill>
              <a:srgbClr val="000000"/>
            </a:solidFill>
            <a:ln w="20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9223E51-9581-3B67-B8A4-6EDC69842101}"/>
                </a:ext>
              </a:extLst>
            </p:cNvPr>
            <p:cNvSpPr/>
            <p:nvPr/>
          </p:nvSpPr>
          <p:spPr>
            <a:xfrm flipH="1">
              <a:off x="7416165" y="3801427"/>
              <a:ext cx="293370" cy="293370"/>
            </a:xfrm>
            <a:custGeom>
              <a:avLst/>
              <a:gdLst>
                <a:gd name="connsiteX0" fmla="*/ 293370 w 293370"/>
                <a:gd name="connsiteY0" fmla="*/ 146685 h 293370"/>
                <a:gd name="connsiteX1" fmla="*/ 146685 w 293370"/>
                <a:gd name="connsiteY1" fmla="*/ 293370 h 293370"/>
                <a:gd name="connsiteX2" fmla="*/ 0 w 293370"/>
                <a:gd name="connsiteY2" fmla="*/ 146685 h 293370"/>
                <a:gd name="connsiteX3" fmla="*/ 146685 w 293370"/>
                <a:gd name="connsiteY3" fmla="*/ 0 h 293370"/>
                <a:gd name="connsiteX4" fmla="*/ 293370 w 293370"/>
                <a:gd name="connsiteY4" fmla="*/ 146685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370" h="293370">
                  <a:moveTo>
                    <a:pt x="293370" y="146685"/>
                  </a:moveTo>
                  <a:cubicBezTo>
                    <a:pt x="293370" y="227697"/>
                    <a:pt x="227697" y="293370"/>
                    <a:pt x="146685" y="293370"/>
                  </a:cubicBezTo>
                  <a:cubicBezTo>
                    <a:pt x="65673" y="293370"/>
                    <a:pt x="0" y="227697"/>
                    <a:pt x="0" y="146685"/>
                  </a:cubicBezTo>
                  <a:cubicBezTo>
                    <a:pt x="0" y="65673"/>
                    <a:pt x="65673" y="0"/>
                    <a:pt x="146685" y="0"/>
                  </a:cubicBezTo>
                  <a:cubicBezTo>
                    <a:pt x="227697" y="0"/>
                    <a:pt x="293370" y="65673"/>
                    <a:pt x="293370" y="146685"/>
                  </a:cubicBezTo>
                  <a:close/>
                </a:path>
              </a:pathLst>
            </a:custGeom>
            <a:solidFill>
              <a:srgbClr val="000000"/>
            </a:solidFill>
            <a:ln w="20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E154FB72-430B-D796-EF51-90929B1E4D37}"/>
              </a:ext>
            </a:extLst>
          </p:cNvPr>
          <p:cNvSpPr/>
          <p:nvPr/>
        </p:nvSpPr>
        <p:spPr>
          <a:xfrm>
            <a:off x="5336743" y="2400931"/>
            <a:ext cx="2061624" cy="7162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6D72B72-7AF7-3878-FFCD-1D9B58D85048}"/>
              </a:ext>
            </a:extLst>
          </p:cNvPr>
          <p:cNvSpPr/>
          <p:nvPr/>
        </p:nvSpPr>
        <p:spPr>
          <a:xfrm>
            <a:off x="7967925" y="2571706"/>
            <a:ext cx="914400" cy="5046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1F03013-2408-7D48-4DCD-12C3AC5E0CD4}"/>
              </a:ext>
            </a:extLst>
          </p:cNvPr>
          <p:cNvSpPr txBox="1"/>
          <p:nvPr/>
        </p:nvSpPr>
        <p:spPr>
          <a:xfrm>
            <a:off x="5518148" y="835422"/>
            <a:ext cx="18101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effectLst>
                  <a:outerShdw blurRad="50800" dist="38100" algn="l" rotWithShape="0">
                    <a:schemeClr val="accent1">
                      <a:lumMod val="20000"/>
                      <a:lumOff val="80000"/>
                      <a:alpha val="40000"/>
                    </a:schemeClr>
                  </a:outerShdw>
                </a:effectLst>
                <a:latin typeface="Copperplate Gothic Bold" panose="020E0705020206020404" pitchFamily="34" charset="0"/>
              </a:rPr>
              <a:t>Father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FB52027-B6A9-07C8-C3BF-AE62F31850E6}"/>
              </a:ext>
            </a:extLst>
          </p:cNvPr>
          <p:cNvSpPr txBox="1"/>
          <p:nvPr/>
        </p:nvSpPr>
        <p:spPr>
          <a:xfrm>
            <a:off x="7663538" y="1485627"/>
            <a:ext cx="15299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Believer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77CBD00-4AF1-D5C3-806D-5891F30587C4}"/>
              </a:ext>
            </a:extLst>
          </p:cNvPr>
          <p:cNvSpPr txBox="1"/>
          <p:nvPr/>
        </p:nvSpPr>
        <p:spPr>
          <a:xfrm>
            <a:off x="1463769" y="5653279"/>
            <a:ext cx="12474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Sinner</a:t>
            </a:r>
          </a:p>
        </p:txBody>
      </p:sp>
      <p:pic>
        <p:nvPicPr>
          <p:cNvPr id="39" name="Graphic 38" descr="Drawing Figure with solid fill">
            <a:extLst>
              <a:ext uri="{FF2B5EF4-FFF2-40B4-BE49-F238E27FC236}">
                <a16:creationId xmlns:a16="http://schemas.microsoft.com/office/drawing/2014/main" id="{3E00F670-E6E9-C94B-3FD5-B03D8741C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826221" y="3938926"/>
            <a:ext cx="1371410" cy="1371410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BDA607E8-393A-A596-581A-57E59EC456E2}"/>
              </a:ext>
            </a:extLst>
          </p:cNvPr>
          <p:cNvGrpSpPr/>
          <p:nvPr/>
        </p:nvGrpSpPr>
        <p:grpSpPr>
          <a:xfrm>
            <a:off x="1415898" y="2021957"/>
            <a:ext cx="914400" cy="1172746"/>
            <a:chOff x="3753800" y="1152255"/>
            <a:chExt cx="914400" cy="1172746"/>
          </a:xfrm>
        </p:grpSpPr>
        <p:pic>
          <p:nvPicPr>
            <p:cNvPr id="41" name="Graphic 40" descr="Programmer female with solid fill">
              <a:extLst>
                <a:ext uri="{FF2B5EF4-FFF2-40B4-BE49-F238E27FC236}">
                  <a16:creationId xmlns:a16="http://schemas.microsoft.com/office/drawing/2014/main" id="{26B1D240-60F9-71E8-328A-AD2888E6C6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882749" y="1152255"/>
              <a:ext cx="708178" cy="708178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1582D9B-303D-F4FC-0469-F3777D538431}"/>
                </a:ext>
              </a:extLst>
            </p:cNvPr>
            <p:cNvSpPr/>
            <p:nvPr/>
          </p:nvSpPr>
          <p:spPr>
            <a:xfrm>
              <a:off x="3753800" y="1820361"/>
              <a:ext cx="914400" cy="50464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90645D6E-21F9-A79A-9DE2-08AD875FBF74}"/>
              </a:ext>
            </a:extLst>
          </p:cNvPr>
          <p:cNvSpPr txBox="1"/>
          <p:nvPr/>
        </p:nvSpPr>
        <p:spPr>
          <a:xfrm>
            <a:off x="9449826" y="5653279"/>
            <a:ext cx="14947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3200" b="1">
                <a:effectLst>
                  <a:outerShdw blurRad="50800" dist="38100" algn="l" rotWithShape="0">
                    <a:schemeClr val="accent1">
                      <a:lumMod val="20000"/>
                      <a:lumOff val="80000"/>
                      <a:alpha val="40000"/>
                    </a:scheme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lang="en-US" dirty="0"/>
              <a:t>Word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C2B2E48-39B3-AD22-5684-7BCDA181A3B3}"/>
              </a:ext>
            </a:extLst>
          </p:cNvPr>
          <p:cNvSpPr txBox="1"/>
          <p:nvPr/>
        </p:nvSpPr>
        <p:spPr>
          <a:xfrm>
            <a:off x="8109655" y="4259912"/>
            <a:ext cx="10743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3200" b="1">
                <a:effectLst>
                  <a:outerShdw blurRad="50800" dist="38100" algn="l" rotWithShape="0">
                    <a:schemeClr val="accent1">
                      <a:lumMod val="20000"/>
                      <a:lumOff val="80000"/>
                      <a:alpha val="40000"/>
                    </a:scheme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lang="en-US" dirty="0"/>
              <a:t>Jesus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8C21D70-5432-B777-B55F-37F3DF909202}"/>
              </a:ext>
            </a:extLst>
          </p:cNvPr>
          <p:cNvSpPr txBox="1"/>
          <p:nvPr/>
        </p:nvSpPr>
        <p:spPr>
          <a:xfrm>
            <a:off x="2814331" y="1183739"/>
            <a:ext cx="27038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3200" b="1">
                <a:effectLst>
                  <a:outerShdw blurRad="50800" dist="38100" algn="l" rotWithShape="0">
                    <a:schemeClr val="accent1">
                      <a:lumMod val="20000"/>
                      <a:lumOff val="80000"/>
                      <a:alpha val="40000"/>
                    </a:scheme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lang="en-US" dirty="0"/>
              <a:t>Holy Spirit</a:t>
            </a:r>
          </a:p>
        </p:txBody>
      </p:sp>
      <p:pic>
        <p:nvPicPr>
          <p:cNvPr id="58" name="Graphic 57" descr="Drawing Figure with solid fill">
            <a:extLst>
              <a:ext uri="{FF2B5EF4-FFF2-40B4-BE49-F238E27FC236}">
                <a16:creationId xmlns:a16="http://schemas.microsoft.com/office/drawing/2014/main" id="{369A6DC3-5F5D-9A8D-C0EF-F3B860ABE3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84759" y="3940358"/>
            <a:ext cx="1371410" cy="1371410"/>
          </a:xfrm>
          <a:prstGeom prst="rect">
            <a:avLst/>
          </a:prstGeom>
        </p:spPr>
      </p:pic>
      <p:pic>
        <p:nvPicPr>
          <p:cNvPr id="61" name="Graphic 60" descr="Confused person with solid fill">
            <a:extLst>
              <a:ext uri="{FF2B5EF4-FFF2-40B4-BE49-F238E27FC236}">
                <a16:creationId xmlns:a16="http://schemas.microsoft.com/office/drawing/2014/main" id="{2ABBEB86-58D4-9DC0-BA5A-479F574DEA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b="38795"/>
          <a:stretch/>
        </p:blipFill>
        <p:spPr>
          <a:xfrm>
            <a:off x="5271251" y="1329451"/>
            <a:ext cx="2240675" cy="1371411"/>
          </a:xfrm>
          <a:prstGeom prst="rect">
            <a:avLst/>
          </a:prstGeom>
        </p:spPr>
      </p:pic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8F233599-6A9F-C7CD-3DFA-B93970AEFF74}"/>
              </a:ext>
            </a:extLst>
          </p:cNvPr>
          <p:cNvSpPr/>
          <p:nvPr/>
        </p:nvSpPr>
        <p:spPr>
          <a:xfrm>
            <a:off x="5336743" y="2332332"/>
            <a:ext cx="243656" cy="73096"/>
          </a:xfrm>
          <a:custGeom>
            <a:avLst/>
            <a:gdLst>
              <a:gd name="connsiteX0" fmla="*/ 219291 w 243656"/>
              <a:gd name="connsiteY0" fmla="*/ 24366 h 73096"/>
              <a:gd name="connsiteX1" fmla="*/ 207108 w 243656"/>
              <a:gd name="connsiteY1" fmla="*/ 24366 h 73096"/>
              <a:gd name="connsiteX2" fmla="*/ 207108 w 243656"/>
              <a:gd name="connsiteY2" fmla="*/ 0 h 73096"/>
              <a:gd name="connsiteX3" fmla="*/ 36548 w 243656"/>
              <a:gd name="connsiteY3" fmla="*/ 0 h 73096"/>
              <a:gd name="connsiteX4" fmla="*/ 36548 w 243656"/>
              <a:gd name="connsiteY4" fmla="*/ 24366 h 73096"/>
              <a:gd name="connsiteX5" fmla="*/ 24366 w 243656"/>
              <a:gd name="connsiteY5" fmla="*/ 24366 h 73096"/>
              <a:gd name="connsiteX6" fmla="*/ 0 w 243656"/>
              <a:gd name="connsiteY6" fmla="*/ 48731 h 73096"/>
              <a:gd name="connsiteX7" fmla="*/ 24366 w 243656"/>
              <a:gd name="connsiteY7" fmla="*/ 73097 h 73096"/>
              <a:gd name="connsiteX8" fmla="*/ 219291 w 243656"/>
              <a:gd name="connsiteY8" fmla="*/ 73097 h 73096"/>
              <a:gd name="connsiteX9" fmla="*/ 243656 w 243656"/>
              <a:gd name="connsiteY9" fmla="*/ 48731 h 73096"/>
              <a:gd name="connsiteX10" fmla="*/ 219291 w 243656"/>
              <a:gd name="connsiteY10" fmla="*/ 24366 h 7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3656" h="73096">
                <a:moveTo>
                  <a:pt x="219291" y="24366"/>
                </a:moveTo>
                <a:lnTo>
                  <a:pt x="207108" y="24366"/>
                </a:lnTo>
                <a:lnTo>
                  <a:pt x="207108" y="0"/>
                </a:lnTo>
                <a:lnTo>
                  <a:pt x="36548" y="0"/>
                </a:lnTo>
                <a:lnTo>
                  <a:pt x="36548" y="24366"/>
                </a:lnTo>
                <a:lnTo>
                  <a:pt x="24366" y="24366"/>
                </a:lnTo>
                <a:cubicBezTo>
                  <a:pt x="10965" y="24366"/>
                  <a:pt x="0" y="35330"/>
                  <a:pt x="0" y="48731"/>
                </a:cubicBezTo>
                <a:cubicBezTo>
                  <a:pt x="0" y="62132"/>
                  <a:pt x="10965" y="73097"/>
                  <a:pt x="24366" y="73097"/>
                </a:cubicBezTo>
                <a:lnTo>
                  <a:pt x="219291" y="73097"/>
                </a:lnTo>
                <a:cubicBezTo>
                  <a:pt x="232692" y="73097"/>
                  <a:pt x="243656" y="62132"/>
                  <a:pt x="243656" y="48731"/>
                </a:cubicBezTo>
                <a:cubicBezTo>
                  <a:pt x="243656" y="35330"/>
                  <a:pt x="232692" y="24366"/>
                  <a:pt x="219291" y="24366"/>
                </a:cubicBezTo>
                <a:close/>
              </a:path>
            </a:pathLst>
          </a:custGeom>
          <a:solidFill>
            <a:schemeClr val="tx1"/>
          </a:solidFill>
          <a:ln w="6052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BAF23B2-3757-2F6B-77A3-C82C31F39ACE}"/>
              </a:ext>
            </a:extLst>
          </p:cNvPr>
          <p:cNvGrpSpPr/>
          <p:nvPr/>
        </p:nvGrpSpPr>
        <p:grpSpPr>
          <a:xfrm>
            <a:off x="5328096" y="1868803"/>
            <a:ext cx="415890" cy="403707"/>
            <a:chOff x="5257494" y="1226995"/>
            <a:chExt cx="415890" cy="403707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B83747C5-1502-954E-D21A-583EF5EE2276}"/>
                </a:ext>
              </a:extLst>
            </p:cNvPr>
            <p:cNvSpPr/>
            <p:nvPr/>
          </p:nvSpPr>
          <p:spPr>
            <a:xfrm>
              <a:off x="5257494" y="1417047"/>
              <a:ext cx="151066" cy="151066"/>
            </a:xfrm>
            <a:custGeom>
              <a:avLst/>
              <a:gdLst>
                <a:gd name="connsiteX0" fmla="*/ 145585 w 151066"/>
                <a:gd name="connsiteY0" fmla="*/ 127310 h 151066"/>
                <a:gd name="connsiteX1" fmla="*/ 145585 w 151066"/>
                <a:gd name="connsiteY1" fmla="*/ 101726 h 151066"/>
                <a:gd name="connsiteX2" fmla="*/ 49340 w 151066"/>
                <a:gd name="connsiteY2" fmla="*/ 5482 h 151066"/>
                <a:gd name="connsiteX3" fmla="*/ 23756 w 151066"/>
                <a:gd name="connsiteY3" fmla="*/ 5482 h 151066"/>
                <a:gd name="connsiteX4" fmla="*/ 0 w 151066"/>
                <a:gd name="connsiteY4" fmla="*/ 29239 h 151066"/>
                <a:gd name="connsiteX5" fmla="*/ 121828 w 151066"/>
                <a:gd name="connsiteY5" fmla="*/ 151067 h 151066"/>
                <a:gd name="connsiteX6" fmla="*/ 145585 w 151066"/>
                <a:gd name="connsiteY6" fmla="*/ 127310 h 15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066" h="151066">
                  <a:moveTo>
                    <a:pt x="145585" y="127310"/>
                  </a:moveTo>
                  <a:cubicBezTo>
                    <a:pt x="152894" y="120001"/>
                    <a:pt x="152894" y="108427"/>
                    <a:pt x="145585" y="101726"/>
                  </a:cubicBezTo>
                  <a:lnTo>
                    <a:pt x="49340" y="5482"/>
                  </a:lnTo>
                  <a:cubicBezTo>
                    <a:pt x="42031" y="-1827"/>
                    <a:pt x="30457" y="-1827"/>
                    <a:pt x="23756" y="5482"/>
                  </a:cubicBezTo>
                  <a:lnTo>
                    <a:pt x="0" y="29239"/>
                  </a:lnTo>
                  <a:lnTo>
                    <a:pt x="121828" y="151067"/>
                  </a:lnTo>
                  <a:lnTo>
                    <a:pt x="145585" y="127310"/>
                  </a:lnTo>
                  <a:close/>
                </a:path>
              </a:pathLst>
            </a:custGeom>
            <a:solidFill>
              <a:srgbClr val="000000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705FEC3-95EC-901A-3EDD-A87CD3509637}"/>
                </a:ext>
              </a:extLst>
            </p:cNvPr>
            <p:cNvSpPr/>
            <p:nvPr/>
          </p:nvSpPr>
          <p:spPr>
            <a:xfrm>
              <a:off x="5447546" y="1226995"/>
              <a:ext cx="151066" cy="151066"/>
            </a:xfrm>
            <a:custGeom>
              <a:avLst/>
              <a:gdLst>
                <a:gd name="connsiteX0" fmla="*/ 101726 w 151066"/>
                <a:gd name="connsiteY0" fmla="*/ 145585 h 151066"/>
                <a:gd name="connsiteX1" fmla="*/ 127310 w 151066"/>
                <a:gd name="connsiteY1" fmla="*/ 145585 h 151066"/>
                <a:gd name="connsiteX2" fmla="*/ 151067 w 151066"/>
                <a:gd name="connsiteY2" fmla="*/ 121828 h 151066"/>
                <a:gd name="connsiteX3" fmla="*/ 29239 w 151066"/>
                <a:gd name="connsiteY3" fmla="*/ 0 h 151066"/>
                <a:gd name="connsiteX4" fmla="*/ 5482 w 151066"/>
                <a:gd name="connsiteY4" fmla="*/ 23756 h 151066"/>
                <a:gd name="connsiteX5" fmla="*/ 5482 w 151066"/>
                <a:gd name="connsiteY5" fmla="*/ 49340 h 151066"/>
                <a:gd name="connsiteX6" fmla="*/ 101726 w 151066"/>
                <a:gd name="connsiteY6" fmla="*/ 145585 h 15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066" h="151066">
                  <a:moveTo>
                    <a:pt x="101726" y="145585"/>
                  </a:moveTo>
                  <a:cubicBezTo>
                    <a:pt x="109036" y="152894"/>
                    <a:pt x="120610" y="152894"/>
                    <a:pt x="127310" y="145585"/>
                  </a:cubicBezTo>
                  <a:lnTo>
                    <a:pt x="151067" y="121828"/>
                  </a:lnTo>
                  <a:lnTo>
                    <a:pt x="29239" y="0"/>
                  </a:lnTo>
                  <a:lnTo>
                    <a:pt x="5482" y="23756"/>
                  </a:lnTo>
                  <a:cubicBezTo>
                    <a:pt x="-1827" y="31066"/>
                    <a:pt x="-1827" y="42640"/>
                    <a:pt x="5482" y="49340"/>
                  </a:cubicBezTo>
                  <a:lnTo>
                    <a:pt x="101726" y="145585"/>
                  </a:lnTo>
                  <a:close/>
                </a:path>
              </a:pathLst>
            </a:custGeom>
            <a:solidFill>
              <a:srgbClr val="000000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BB04143-9CEB-8889-C26D-40115AAEAE27}"/>
                </a:ext>
              </a:extLst>
            </p:cNvPr>
            <p:cNvSpPr/>
            <p:nvPr/>
          </p:nvSpPr>
          <p:spPr>
            <a:xfrm>
              <a:off x="5318408" y="1287909"/>
              <a:ext cx="354976" cy="342793"/>
            </a:xfrm>
            <a:custGeom>
              <a:avLst/>
              <a:gdLst>
                <a:gd name="connsiteX0" fmla="*/ 347210 w 354976"/>
                <a:gd name="connsiteY0" fmla="*/ 298479 h 342793"/>
                <a:gd name="connsiteX1" fmla="*/ 182742 w 354976"/>
                <a:gd name="connsiteY1" fmla="*/ 134011 h 342793"/>
                <a:gd name="connsiteX2" fmla="*/ 219291 w 354976"/>
                <a:gd name="connsiteY2" fmla="*/ 97463 h 342793"/>
                <a:gd name="connsiteX3" fmla="*/ 121828 w 354976"/>
                <a:gd name="connsiteY3" fmla="*/ 0 h 342793"/>
                <a:gd name="connsiteX4" fmla="*/ 0 w 354976"/>
                <a:gd name="connsiteY4" fmla="*/ 121828 h 342793"/>
                <a:gd name="connsiteX5" fmla="*/ 97463 w 354976"/>
                <a:gd name="connsiteY5" fmla="*/ 219291 h 342793"/>
                <a:gd name="connsiteX6" fmla="*/ 146194 w 354976"/>
                <a:gd name="connsiteY6" fmla="*/ 170559 h 342793"/>
                <a:gd name="connsiteX7" fmla="*/ 310662 w 354976"/>
                <a:gd name="connsiteY7" fmla="*/ 335027 h 342793"/>
                <a:gd name="connsiteX8" fmla="*/ 347210 w 354976"/>
                <a:gd name="connsiteY8" fmla="*/ 335027 h 342793"/>
                <a:gd name="connsiteX9" fmla="*/ 347210 w 354976"/>
                <a:gd name="connsiteY9" fmla="*/ 298479 h 34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4976" h="342793">
                  <a:moveTo>
                    <a:pt x="347210" y="298479"/>
                  </a:moveTo>
                  <a:lnTo>
                    <a:pt x="182742" y="134011"/>
                  </a:lnTo>
                  <a:lnTo>
                    <a:pt x="219291" y="97463"/>
                  </a:lnTo>
                  <a:lnTo>
                    <a:pt x="121828" y="0"/>
                  </a:lnTo>
                  <a:lnTo>
                    <a:pt x="0" y="121828"/>
                  </a:lnTo>
                  <a:lnTo>
                    <a:pt x="97463" y="219291"/>
                  </a:lnTo>
                  <a:lnTo>
                    <a:pt x="146194" y="170559"/>
                  </a:lnTo>
                  <a:lnTo>
                    <a:pt x="310662" y="335027"/>
                  </a:lnTo>
                  <a:cubicBezTo>
                    <a:pt x="321017" y="345383"/>
                    <a:pt x="336855" y="345383"/>
                    <a:pt x="347210" y="335027"/>
                  </a:cubicBezTo>
                  <a:cubicBezTo>
                    <a:pt x="357566" y="324672"/>
                    <a:pt x="357566" y="308834"/>
                    <a:pt x="347210" y="298479"/>
                  </a:cubicBezTo>
                  <a:close/>
                </a:path>
              </a:pathLst>
            </a:custGeom>
            <a:solidFill>
              <a:srgbClr val="000000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2DA04B4-D18A-D3B2-4D4C-ADA78E469049}"/>
              </a:ext>
            </a:extLst>
          </p:cNvPr>
          <p:cNvGrpSpPr/>
          <p:nvPr/>
        </p:nvGrpSpPr>
        <p:grpSpPr>
          <a:xfrm>
            <a:off x="3833205" y="1721873"/>
            <a:ext cx="868487" cy="1472830"/>
            <a:chOff x="3833206" y="1721873"/>
            <a:chExt cx="723370" cy="1280709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AEC2B0F-B5A3-BCAA-2919-8897138896FE}"/>
                </a:ext>
              </a:extLst>
            </p:cNvPr>
            <p:cNvSpPr/>
            <p:nvPr/>
          </p:nvSpPr>
          <p:spPr>
            <a:xfrm>
              <a:off x="4198881" y="2353498"/>
              <a:ext cx="131137" cy="283647"/>
            </a:xfrm>
            <a:custGeom>
              <a:avLst/>
              <a:gdLst>
                <a:gd name="connsiteX0" fmla="*/ 79137 w 131137"/>
                <a:gd name="connsiteY0" fmla="*/ 283375 h 283647"/>
                <a:gd name="connsiteX1" fmla="*/ 102522 w 131137"/>
                <a:gd name="connsiteY1" fmla="*/ 280318 h 283647"/>
                <a:gd name="connsiteX2" fmla="*/ 131093 w 131137"/>
                <a:gd name="connsiteY2" fmla="*/ 246033 h 283647"/>
                <a:gd name="connsiteX3" fmla="*/ 121536 w 131137"/>
                <a:gd name="connsiteY3" fmla="*/ 61521 h 283647"/>
                <a:gd name="connsiteX4" fmla="*/ 121307 w 131137"/>
                <a:gd name="connsiteY4" fmla="*/ 58964 h 283647"/>
                <a:gd name="connsiteX5" fmla="*/ 117422 w 131137"/>
                <a:gd name="connsiteY5" fmla="*/ 28608 h 283647"/>
                <a:gd name="connsiteX6" fmla="*/ 80594 w 131137"/>
                <a:gd name="connsiteY6" fmla="*/ 279 h 283647"/>
                <a:gd name="connsiteX7" fmla="*/ 28637 w 131137"/>
                <a:gd name="connsiteY7" fmla="*/ 7051 h 283647"/>
                <a:gd name="connsiteX8" fmla="*/ 276 w 131137"/>
                <a:gd name="connsiteY8" fmla="*/ 43857 h 283647"/>
                <a:gd name="connsiteX9" fmla="*/ 281 w 131137"/>
                <a:gd name="connsiteY9" fmla="*/ 43893 h 283647"/>
                <a:gd name="connsiteX10" fmla="*/ 4238 w 131137"/>
                <a:gd name="connsiteY10" fmla="*/ 74221 h 283647"/>
                <a:gd name="connsiteX11" fmla="*/ 4666 w 131137"/>
                <a:gd name="connsiteY11" fmla="*/ 76750 h 283647"/>
                <a:gd name="connsiteX12" fmla="*/ 42780 w 131137"/>
                <a:gd name="connsiteY12" fmla="*/ 257533 h 283647"/>
                <a:gd name="connsiteX13" fmla="*/ 79137 w 131137"/>
                <a:gd name="connsiteY13" fmla="*/ 283375 h 283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137" h="283647">
                  <a:moveTo>
                    <a:pt x="79137" y="283375"/>
                  </a:moveTo>
                  <a:lnTo>
                    <a:pt x="102522" y="280318"/>
                  </a:lnTo>
                  <a:cubicBezTo>
                    <a:pt x="119537" y="278103"/>
                    <a:pt x="131983" y="263168"/>
                    <a:pt x="131093" y="246033"/>
                  </a:cubicBezTo>
                  <a:lnTo>
                    <a:pt x="121536" y="61521"/>
                  </a:lnTo>
                  <a:cubicBezTo>
                    <a:pt x="121536" y="60664"/>
                    <a:pt x="121422" y="59821"/>
                    <a:pt x="121307" y="58964"/>
                  </a:cubicBezTo>
                  <a:lnTo>
                    <a:pt x="117422" y="28608"/>
                  </a:lnTo>
                  <a:cubicBezTo>
                    <a:pt x="115073" y="10616"/>
                    <a:pt x="98586" y="-2066"/>
                    <a:pt x="80594" y="279"/>
                  </a:cubicBezTo>
                  <a:lnTo>
                    <a:pt x="28637" y="7051"/>
                  </a:lnTo>
                  <a:cubicBezTo>
                    <a:pt x="10642" y="9384"/>
                    <a:pt x="-2057" y="25862"/>
                    <a:pt x="276" y="43857"/>
                  </a:cubicBezTo>
                  <a:cubicBezTo>
                    <a:pt x="278" y="43869"/>
                    <a:pt x="279" y="43882"/>
                    <a:pt x="281" y="43893"/>
                  </a:cubicBezTo>
                  <a:lnTo>
                    <a:pt x="4238" y="74221"/>
                  </a:lnTo>
                  <a:cubicBezTo>
                    <a:pt x="4336" y="75071"/>
                    <a:pt x="4479" y="75915"/>
                    <a:pt x="4666" y="76750"/>
                  </a:cubicBezTo>
                  <a:lnTo>
                    <a:pt x="42780" y="257533"/>
                  </a:lnTo>
                  <a:cubicBezTo>
                    <a:pt x="46300" y="274314"/>
                    <a:pt x="62131" y="285567"/>
                    <a:pt x="79137" y="283375"/>
                  </a:cubicBezTo>
                  <a:close/>
                </a:path>
              </a:pathLst>
            </a:custGeom>
            <a:solidFill>
              <a:srgbClr val="000000"/>
            </a:solidFill>
            <a:ln w="14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95EBDDE-7336-B59F-001F-4BE015F4B61F}"/>
                </a:ext>
              </a:extLst>
            </p:cNvPr>
            <p:cNvSpPr/>
            <p:nvPr/>
          </p:nvSpPr>
          <p:spPr>
            <a:xfrm>
              <a:off x="4256909" y="2647777"/>
              <a:ext cx="111854" cy="279540"/>
            </a:xfrm>
            <a:custGeom>
              <a:avLst/>
              <a:gdLst>
                <a:gd name="connsiteX0" fmla="*/ 84322 w 111854"/>
                <a:gd name="connsiteY0" fmla="*/ 279093 h 279540"/>
                <a:gd name="connsiteX1" fmla="*/ 84322 w 111854"/>
                <a:gd name="connsiteY1" fmla="*/ 279093 h 279540"/>
                <a:gd name="connsiteX2" fmla="*/ 111708 w 111854"/>
                <a:gd name="connsiteY2" fmla="*/ 243593 h 279540"/>
                <a:gd name="connsiteX3" fmla="*/ 96194 w 111854"/>
                <a:gd name="connsiteY3" fmla="*/ 78581 h 279540"/>
                <a:gd name="connsiteX4" fmla="*/ 95894 w 111854"/>
                <a:gd name="connsiteY4" fmla="*/ 76324 h 279540"/>
                <a:gd name="connsiteX5" fmla="*/ 87894 w 111854"/>
                <a:gd name="connsiteY5" fmla="*/ 27582 h 279540"/>
                <a:gd name="connsiteX6" fmla="*/ 50184 w 111854"/>
                <a:gd name="connsiteY6" fmla="*/ 432 h 279540"/>
                <a:gd name="connsiteX7" fmla="*/ 50137 w 111854"/>
                <a:gd name="connsiteY7" fmla="*/ 439 h 279540"/>
                <a:gd name="connsiteX8" fmla="*/ 27580 w 111854"/>
                <a:gd name="connsiteY8" fmla="*/ 4154 h 279540"/>
                <a:gd name="connsiteX9" fmla="*/ 432 w 111854"/>
                <a:gd name="connsiteY9" fmla="*/ 41865 h 279540"/>
                <a:gd name="connsiteX10" fmla="*/ 438 w 111854"/>
                <a:gd name="connsiteY10" fmla="*/ 41896 h 279540"/>
                <a:gd name="connsiteX11" fmla="*/ 8438 w 111854"/>
                <a:gd name="connsiteY11" fmla="*/ 90638 h 279540"/>
                <a:gd name="connsiteX12" fmla="*/ 8895 w 111854"/>
                <a:gd name="connsiteY12" fmla="*/ 92867 h 279540"/>
                <a:gd name="connsiteX13" fmla="*/ 46980 w 111854"/>
                <a:gd name="connsiteY13" fmla="*/ 254293 h 279540"/>
                <a:gd name="connsiteX14" fmla="*/ 84322 w 111854"/>
                <a:gd name="connsiteY14" fmla="*/ 279093 h 279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1854" h="279540">
                  <a:moveTo>
                    <a:pt x="84322" y="279093"/>
                  </a:moveTo>
                  <a:lnTo>
                    <a:pt x="84322" y="279093"/>
                  </a:lnTo>
                  <a:cubicBezTo>
                    <a:pt x="101361" y="276293"/>
                    <a:pt x="113325" y="260784"/>
                    <a:pt x="111708" y="243593"/>
                  </a:cubicBezTo>
                  <a:lnTo>
                    <a:pt x="96194" y="78581"/>
                  </a:lnTo>
                  <a:cubicBezTo>
                    <a:pt x="96122" y="77824"/>
                    <a:pt x="96022" y="77081"/>
                    <a:pt x="95894" y="76324"/>
                  </a:cubicBezTo>
                  <a:lnTo>
                    <a:pt x="87894" y="27582"/>
                  </a:lnTo>
                  <a:cubicBezTo>
                    <a:pt x="84978" y="9672"/>
                    <a:pt x="68096" y="-2485"/>
                    <a:pt x="50184" y="432"/>
                  </a:cubicBezTo>
                  <a:cubicBezTo>
                    <a:pt x="50169" y="434"/>
                    <a:pt x="50153" y="437"/>
                    <a:pt x="50137" y="439"/>
                  </a:cubicBezTo>
                  <a:lnTo>
                    <a:pt x="27580" y="4154"/>
                  </a:lnTo>
                  <a:cubicBezTo>
                    <a:pt x="9671" y="7071"/>
                    <a:pt x="-2485" y="23955"/>
                    <a:pt x="432" y="41865"/>
                  </a:cubicBezTo>
                  <a:cubicBezTo>
                    <a:pt x="435" y="41874"/>
                    <a:pt x="437" y="41886"/>
                    <a:pt x="438" y="41896"/>
                  </a:cubicBezTo>
                  <a:lnTo>
                    <a:pt x="8438" y="90638"/>
                  </a:lnTo>
                  <a:cubicBezTo>
                    <a:pt x="8566" y="91395"/>
                    <a:pt x="8709" y="92138"/>
                    <a:pt x="8895" y="92867"/>
                  </a:cubicBezTo>
                  <a:lnTo>
                    <a:pt x="46980" y="254293"/>
                  </a:lnTo>
                  <a:cubicBezTo>
                    <a:pt x="50980" y="271086"/>
                    <a:pt x="67293" y="281920"/>
                    <a:pt x="84322" y="279093"/>
                  </a:cubicBezTo>
                  <a:close/>
                </a:path>
              </a:pathLst>
            </a:custGeom>
            <a:solidFill>
              <a:srgbClr val="000000"/>
            </a:solidFill>
            <a:ln w="14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2322735-D031-2A75-F904-A7E48826DA0F}"/>
                </a:ext>
              </a:extLst>
            </p:cNvPr>
            <p:cNvSpPr/>
            <p:nvPr/>
          </p:nvSpPr>
          <p:spPr>
            <a:xfrm>
              <a:off x="4290589" y="2943526"/>
              <a:ext cx="118098" cy="59056"/>
            </a:xfrm>
            <a:custGeom>
              <a:avLst/>
              <a:gdLst>
                <a:gd name="connsiteX0" fmla="*/ 59028 w 118098"/>
                <a:gd name="connsiteY0" fmla="*/ 0 h 59056"/>
                <a:gd name="connsiteX1" fmla="*/ 0 w 118098"/>
                <a:gd name="connsiteY1" fmla="*/ 59056 h 59056"/>
                <a:gd name="connsiteX2" fmla="*/ 118098 w 118098"/>
                <a:gd name="connsiteY2" fmla="*/ 59056 h 59056"/>
                <a:gd name="connsiteX3" fmla="*/ 59042 w 118098"/>
                <a:gd name="connsiteY3" fmla="*/ 0 h 59056"/>
                <a:gd name="connsiteX4" fmla="*/ 59028 w 118098"/>
                <a:gd name="connsiteY4" fmla="*/ 0 h 59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098" h="59056">
                  <a:moveTo>
                    <a:pt x="59028" y="0"/>
                  </a:moveTo>
                  <a:cubicBezTo>
                    <a:pt x="26420" y="7"/>
                    <a:pt x="-9" y="26448"/>
                    <a:pt x="0" y="59056"/>
                  </a:cubicBezTo>
                  <a:lnTo>
                    <a:pt x="118098" y="59056"/>
                  </a:lnTo>
                  <a:cubicBezTo>
                    <a:pt x="118098" y="26441"/>
                    <a:pt x="91657" y="0"/>
                    <a:pt x="59042" y="0"/>
                  </a:cubicBezTo>
                  <a:cubicBezTo>
                    <a:pt x="59038" y="0"/>
                    <a:pt x="59032" y="0"/>
                    <a:pt x="59028" y="0"/>
                  </a:cubicBezTo>
                  <a:close/>
                </a:path>
              </a:pathLst>
            </a:custGeom>
            <a:solidFill>
              <a:srgbClr val="000000"/>
            </a:solidFill>
            <a:ln w="14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BF550B4-B24F-9595-6808-574DFC4AA9FD}"/>
                </a:ext>
              </a:extLst>
            </p:cNvPr>
            <p:cNvSpPr/>
            <p:nvPr/>
          </p:nvSpPr>
          <p:spPr>
            <a:xfrm>
              <a:off x="4059733" y="2353498"/>
              <a:ext cx="131237" cy="283625"/>
            </a:xfrm>
            <a:custGeom>
              <a:avLst/>
              <a:gdLst>
                <a:gd name="connsiteX0" fmla="*/ 102572 w 131237"/>
                <a:gd name="connsiteY0" fmla="*/ 7051 h 283625"/>
                <a:gd name="connsiteX1" fmla="*/ 50616 w 131237"/>
                <a:gd name="connsiteY1" fmla="*/ 279 h 283625"/>
                <a:gd name="connsiteX2" fmla="*/ 13788 w 131237"/>
                <a:gd name="connsiteY2" fmla="*/ 28608 h 283625"/>
                <a:gd name="connsiteX3" fmla="*/ 9830 w 131237"/>
                <a:gd name="connsiteY3" fmla="*/ 58936 h 283625"/>
                <a:gd name="connsiteX4" fmla="*/ 9602 w 131237"/>
                <a:gd name="connsiteY4" fmla="*/ 61493 h 283625"/>
                <a:gd name="connsiteX5" fmla="*/ 45 w 131237"/>
                <a:gd name="connsiteY5" fmla="*/ 246004 h 283625"/>
                <a:gd name="connsiteX6" fmla="*/ 28616 w 131237"/>
                <a:gd name="connsiteY6" fmla="*/ 280290 h 283625"/>
                <a:gd name="connsiteX7" fmla="*/ 52001 w 131237"/>
                <a:gd name="connsiteY7" fmla="*/ 283347 h 283625"/>
                <a:gd name="connsiteX8" fmla="*/ 88401 w 131237"/>
                <a:gd name="connsiteY8" fmla="*/ 257533 h 283625"/>
                <a:gd name="connsiteX9" fmla="*/ 126572 w 131237"/>
                <a:gd name="connsiteY9" fmla="*/ 76750 h 283625"/>
                <a:gd name="connsiteX10" fmla="*/ 127000 w 131237"/>
                <a:gd name="connsiteY10" fmla="*/ 74221 h 283625"/>
                <a:gd name="connsiteX11" fmla="*/ 130957 w 131237"/>
                <a:gd name="connsiteY11" fmla="*/ 43893 h 283625"/>
                <a:gd name="connsiteX12" fmla="*/ 102632 w 131237"/>
                <a:gd name="connsiteY12" fmla="*/ 7058 h 283625"/>
                <a:gd name="connsiteX13" fmla="*/ 102572 w 131237"/>
                <a:gd name="connsiteY13" fmla="*/ 7051 h 283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237" h="283625">
                  <a:moveTo>
                    <a:pt x="102572" y="7051"/>
                  </a:moveTo>
                  <a:lnTo>
                    <a:pt x="50616" y="279"/>
                  </a:lnTo>
                  <a:cubicBezTo>
                    <a:pt x="32623" y="-2066"/>
                    <a:pt x="16136" y="10616"/>
                    <a:pt x="13788" y="28608"/>
                  </a:cubicBezTo>
                  <a:lnTo>
                    <a:pt x="9830" y="58936"/>
                  </a:lnTo>
                  <a:cubicBezTo>
                    <a:pt x="9716" y="59793"/>
                    <a:pt x="9645" y="60636"/>
                    <a:pt x="9602" y="61493"/>
                  </a:cubicBezTo>
                  <a:lnTo>
                    <a:pt x="45" y="246004"/>
                  </a:lnTo>
                  <a:cubicBezTo>
                    <a:pt x="-845" y="263140"/>
                    <a:pt x="11600" y="278074"/>
                    <a:pt x="28616" y="280290"/>
                  </a:cubicBezTo>
                  <a:lnTo>
                    <a:pt x="52001" y="283347"/>
                  </a:lnTo>
                  <a:cubicBezTo>
                    <a:pt x="69012" y="285564"/>
                    <a:pt x="84868" y="274321"/>
                    <a:pt x="88401" y="257533"/>
                  </a:cubicBezTo>
                  <a:lnTo>
                    <a:pt x="126572" y="76750"/>
                  </a:lnTo>
                  <a:cubicBezTo>
                    <a:pt x="126743" y="75921"/>
                    <a:pt x="126900" y="75078"/>
                    <a:pt x="127000" y="74221"/>
                  </a:cubicBezTo>
                  <a:lnTo>
                    <a:pt x="130957" y="43893"/>
                  </a:lnTo>
                  <a:cubicBezTo>
                    <a:pt x="133307" y="25899"/>
                    <a:pt x="120625" y="9408"/>
                    <a:pt x="102632" y="7058"/>
                  </a:cubicBezTo>
                  <a:cubicBezTo>
                    <a:pt x="102612" y="7056"/>
                    <a:pt x="102592" y="7054"/>
                    <a:pt x="102572" y="7051"/>
                  </a:cubicBezTo>
                  <a:close/>
                </a:path>
              </a:pathLst>
            </a:custGeom>
            <a:solidFill>
              <a:srgbClr val="000000"/>
            </a:solidFill>
            <a:ln w="14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96A1BCA8-CC5B-8081-26F8-3A7F0138D4CE}"/>
                </a:ext>
              </a:extLst>
            </p:cNvPr>
            <p:cNvSpPr/>
            <p:nvPr/>
          </p:nvSpPr>
          <p:spPr>
            <a:xfrm>
              <a:off x="4020992" y="2647819"/>
              <a:ext cx="111797" cy="279495"/>
            </a:xfrm>
            <a:custGeom>
              <a:avLst/>
              <a:gdLst>
                <a:gd name="connsiteX0" fmla="*/ 84271 w 111797"/>
                <a:gd name="connsiteY0" fmla="*/ 4154 h 279495"/>
                <a:gd name="connsiteX1" fmla="*/ 61714 w 111797"/>
                <a:gd name="connsiteY1" fmla="*/ 440 h 279495"/>
                <a:gd name="connsiteX2" fmla="*/ 23965 w 111797"/>
                <a:gd name="connsiteY2" fmla="*/ 27535 h 279495"/>
                <a:gd name="connsiteX3" fmla="*/ 23957 w 111797"/>
                <a:gd name="connsiteY3" fmla="*/ 27582 h 279495"/>
                <a:gd name="connsiteX4" fmla="*/ 15958 w 111797"/>
                <a:gd name="connsiteY4" fmla="*/ 76324 h 279495"/>
                <a:gd name="connsiteX5" fmla="*/ 15658 w 111797"/>
                <a:gd name="connsiteY5" fmla="*/ 78581 h 279495"/>
                <a:gd name="connsiteX6" fmla="*/ 144 w 111797"/>
                <a:gd name="connsiteY6" fmla="*/ 243593 h 279495"/>
                <a:gd name="connsiteX7" fmla="*/ 29815 w 111797"/>
                <a:gd name="connsiteY7" fmla="*/ 279353 h 279495"/>
                <a:gd name="connsiteX8" fmla="*/ 64828 w 111797"/>
                <a:gd name="connsiteY8" fmla="*/ 254222 h 279495"/>
                <a:gd name="connsiteX9" fmla="*/ 102914 w 111797"/>
                <a:gd name="connsiteY9" fmla="*/ 92795 h 279495"/>
                <a:gd name="connsiteX10" fmla="*/ 103356 w 111797"/>
                <a:gd name="connsiteY10" fmla="*/ 90567 h 279495"/>
                <a:gd name="connsiteX11" fmla="*/ 111371 w 111797"/>
                <a:gd name="connsiteY11" fmla="*/ 41825 h 279495"/>
                <a:gd name="connsiteX12" fmla="*/ 84271 w 111797"/>
                <a:gd name="connsiteY12" fmla="*/ 4154 h 2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97" h="279495">
                  <a:moveTo>
                    <a:pt x="84271" y="4154"/>
                  </a:moveTo>
                  <a:lnTo>
                    <a:pt x="61714" y="440"/>
                  </a:lnTo>
                  <a:cubicBezTo>
                    <a:pt x="43809" y="-2502"/>
                    <a:pt x="26907" y="9628"/>
                    <a:pt x="23965" y="27535"/>
                  </a:cubicBezTo>
                  <a:cubicBezTo>
                    <a:pt x="23963" y="27551"/>
                    <a:pt x="23960" y="27566"/>
                    <a:pt x="23957" y="27582"/>
                  </a:cubicBezTo>
                  <a:lnTo>
                    <a:pt x="15958" y="76324"/>
                  </a:lnTo>
                  <a:cubicBezTo>
                    <a:pt x="15829" y="77081"/>
                    <a:pt x="15729" y="77824"/>
                    <a:pt x="15658" y="78581"/>
                  </a:cubicBezTo>
                  <a:lnTo>
                    <a:pt x="144" y="243593"/>
                  </a:lnTo>
                  <a:cubicBezTo>
                    <a:pt x="-1538" y="261662"/>
                    <a:pt x="11746" y="277671"/>
                    <a:pt x="29815" y="279353"/>
                  </a:cubicBezTo>
                  <a:cubicBezTo>
                    <a:pt x="46117" y="280870"/>
                    <a:pt x="61050" y="270153"/>
                    <a:pt x="64828" y="254222"/>
                  </a:cubicBezTo>
                  <a:lnTo>
                    <a:pt x="102914" y="92795"/>
                  </a:lnTo>
                  <a:cubicBezTo>
                    <a:pt x="103099" y="92067"/>
                    <a:pt x="103242" y="91367"/>
                    <a:pt x="103356" y="90567"/>
                  </a:cubicBezTo>
                  <a:lnTo>
                    <a:pt x="111371" y="41825"/>
                  </a:lnTo>
                  <a:cubicBezTo>
                    <a:pt x="114265" y="23945"/>
                    <a:pt x="102144" y="7095"/>
                    <a:pt x="84271" y="4154"/>
                  </a:cubicBezTo>
                  <a:close/>
                </a:path>
              </a:pathLst>
            </a:custGeom>
            <a:solidFill>
              <a:srgbClr val="000000"/>
            </a:solidFill>
            <a:ln w="14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14E81DE3-29F7-1CB9-402D-2F6275D24BA4}"/>
                </a:ext>
              </a:extLst>
            </p:cNvPr>
            <p:cNvSpPr/>
            <p:nvPr/>
          </p:nvSpPr>
          <p:spPr>
            <a:xfrm>
              <a:off x="3981079" y="2943526"/>
              <a:ext cx="118084" cy="59056"/>
            </a:xfrm>
            <a:custGeom>
              <a:avLst/>
              <a:gdLst>
                <a:gd name="connsiteX0" fmla="*/ 59042 w 118084"/>
                <a:gd name="connsiteY0" fmla="*/ 0 h 59056"/>
                <a:gd name="connsiteX1" fmla="*/ 0 w 118084"/>
                <a:gd name="connsiteY1" fmla="*/ 59042 h 59056"/>
                <a:gd name="connsiteX2" fmla="*/ 0 w 118084"/>
                <a:gd name="connsiteY2" fmla="*/ 59056 h 59056"/>
                <a:gd name="connsiteX3" fmla="*/ 118084 w 118084"/>
                <a:gd name="connsiteY3" fmla="*/ 59056 h 59056"/>
                <a:gd name="connsiteX4" fmla="*/ 59042 w 118084"/>
                <a:gd name="connsiteY4" fmla="*/ 0 h 59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084" h="59056">
                  <a:moveTo>
                    <a:pt x="59042" y="0"/>
                  </a:moveTo>
                  <a:cubicBezTo>
                    <a:pt x="26434" y="0"/>
                    <a:pt x="0" y="26434"/>
                    <a:pt x="0" y="59042"/>
                  </a:cubicBezTo>
                  <a:cubicBezTo>
                    <a:pt x="0" y="59046"/>
                    <a:pt x="0" y="59052"/>
                    <a:pt x="0" y="59056"/>
                  </a:cubicBezTo>
                  <a:lnTo>
                    <a:pt x="118084" y="59056"/>
                  </a:lnTo>
                  <a:cubicBezTo>
                    <a:pt x="118084" y="26445"/>
                    <a:pt x="91653" y="9"/>
                    <a:pt x="59042" y="0"/>
                  </a:cubicBezTo>
                  <a:close/>
                </a:path>
              </a:pathLst>
            </a:custGeom>
            <a:solidFill>
              <a:srgbClr val="000000"/>
            </a:solidFill>
            <a:ln w="14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017AA56-335E-A8E2-968B-8BE21D121D70}"/>
                </a:ext>
              </a:extLst>
            </p:cNvPr>
            <p:cNvSpPr/>
            <p:nvPr/>
          </p:nvSpPr>
          <p:spPr>
            <a:xfrm>
              <a:off x="3833206" y="1950631"/>
              <a:ext cx="233678" cy="187919"/>
            </a:xfrm>
            <a:custGeom>
              <a:avLst/>
              <a:gdLst>
                <a:gd name="connsiteX0" fmla="*/ 56774 w 233678"/>
                <a:gd name="connsiteY0" fmla="*/ 183964 h 187919"/>
                <a:gd name="connsiteX1" fmla="*/ 158116 w 233678"/>
                <a:gd name="connsiteY1" fmla="*/ 121336 h 187919"/>
                <a:gd name="connsiteX2" fmla="*/ 217529 w 233678"/>
                <a:gd name="connsiteY2" fmla="*/ 80680 h 187919"/>
                <a:gd name="connsiteX3" fmla="*/ 224672 w 233678"/>
                <a:gd name="connsiteY3" fmla="*/ 20880 h 187919"/>
                <a:gd name="connsiteX4" fmla="*/ 224672 w 233678"/>
                <a:gd name="connsiteY4" fmla="*/ 20880 h 187919"/>
                <a:gd name="connsiteX5" fmla="*/ 166373 w 233678"/>
                <a:gd name="connsiteY5" fmla="*/ 5838 h 187919"/>
                <a:gd name="connsiteX6" fmla="*/ 106959 w 233678"/>
                <a:gd name="connsiteY6" fmla="*/ 46494 h 187919"/>
                <a:gd name="connsiteX7" fmla="*/ 11889 w 233678"/>
                <a:gd name="connsiteY7" fmla="*/ 118279 h 187919"/>
                <a:gd name="connsiteX8" fmla="*/ 7232 w 233678"/>
                <a:gd name="connsiteY8" fmla="*/ 165550 h 187919"/>
                <a:gd name="connsiteX9" fmla="*/ 11089 w 233678"/>
                <a:gd name="connsiteY9" fmla="*/ 171164 h 187919"/>
                <a:gd name="connsiteX10" fmla="*/ 56774 w 233678"/>
                <a:gd name="connsiteY10" fmla="*/ 183964 h 18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678" h="187919">
                  <a:moveTo>
                    <a:pt x="56774" y="183964"/>
                  </a:moveTo>
                  <a:lnTo>
                    <a:pt x="158116" y="121336"/>
                  </a:lnTo>
                  <a:lnTo>
                    <a:pt x="217529" y="80680"/>
                  </a:lnTo>
                  <a:cubicBezTo>
                    <a:pt x="235875" y="66061"/>
                    <a:pt x="239057" y="39409"/>
                    <a:pt x="224672" y="20880"/>
                  </a:cubicBezTo>
                  <a:lnTo>
                    <a:pt x="224672" y="20880"/>
                  </a:lnTo>
                  <a:cubicBezTo>
                    <a:pt x="212656" y="721"/>
                    <a:pt x="186641" y="-5992"/>
                    <a:pt x="166373" y="5838"/>
                  </a:cubicBezTo>
                  <a:lnTo>
                    <a:pt x="106959" y="46494"/>
                  </a:lnTo>
                  <a:lnTo>
                    <a:pt x="11889" y="118279"/>
                  </a:lnTo>
                  <a:cubicBezTo>
                    <a:pt x="-1942" y="130313"/>
                    <a:pt x="-3985" y="151047"/>
                    <a:pt x="7232" y="165550"/>
                  </a:cubicBezTo>
                  <a:lnTo>
                    <a:pt x="11089" y="171164"/>
                  </a:lnTo>
                  <a:cubicBezTo>
                    <a:pt x="20529" y="186849"/>
                    <a:pt x="40559" y="192461"/>
                    <a:pt x="56774" y="183964"/>
                  </a:cubicBezTo>
                  <a:close/>
                </a:path>
              </a:pathLst>
            </a:custGeom>
            <a:solidFill>
              <a:srgbClr val="000000"/>
            </a:solidFill>
            <a:ln w="14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78A94C4-18FF-376E-7A2B-E4D614DCA4AC}"/>
                </a:ext>
              </a:extLst>
            </p:cNvPr>
            <p:cNvSpPr/>
            <p:nvPr/>
          </p:nvSpPr>
          <p:spPr>
            <a:xfrm>
              <a:off x="4322910" y="1950656"/>
              <a:ext cx="233666" cy="187883"/>
            </a:xfrm>
            <a:custGeom>
              <a:avLst/>
              <a:gdLst>
                <a:gd name="connsiteX0" fmla="*/ 221804 w 233666"/>
                <a:gd name="connsiteY0" fmla="*/ 118254 h 187883"/>
                <a:gd name="connsiteX1" fmla="*/ 126734 w 233666"/>
                <a:gd name="connsiteY1" fmla="*/ 46470 h 187883"/>
                <a:gd name="connsiteX2" fmla="*/ 67320 w 233666"/>
                <a:gd name="connsiteY2" fmla="*/ 5813 h 187883"/>
                <a:gd name="connsiteX3" fmla="*/ 9007 w 233666"/>
                <a:gd name="connsiteY3" fmla="*/ 20856 h 187883"/>
                <a:gd name="connsiteX4" fmla="*/ 9007 w 233666"/>
                <a:gd name="connsiteY4" fmla="*/ 20856 h 187883"/>
                <a:gd name="connsiteX5" fmla="*/ 16150 w 233666"/>
                <a:gd name="connsiteY5" fmla="*/ 80655 h 187883"/>
                <a:gd name="connsiteX6" fmla="*/ 75563 w 233666"/>
                <a:gd name="connsiteY6" fmla="*/ 121311 h 187883"/>
                <a:gd name="connsiteX7" fmla="*/ 176905 w 233666"/>
                <a:gd name="connsiteY7" fmla="*/ 183939 h 187883"/>
                <a:gd name="connsiteX8" fmla="*/ 222618 w 233666"/>
                <a:gd name="connsiteY8" fmla="*/ 171082 h 187883"/>
                <a:gd name="connsiteX9" fmla="*/ 226461 w 233666"/>
                <a:gd name="connsiteY9" fmla="*/ 165468 h 187883"/>
                <a:gd name="connsiteX10" fmla="*/ 221804 w 233666"/>
                <a:gd name="connsiteY10" fmla="*/ 118254 h 18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666" h="187883">
                  <a:moveTo>
                    <a:pt x="221804" y="118254"/>
                  </a:moveTo>
                  <a:lnTo>
                    <a:pt x="126734" y="46470"/>
                  </a:lnTo>
                  <a:lnTo>
                    <a:pt x="67320" y="5813"/>
                  </a:lnTo>
                  <a:cubicBezTo>
                    <a:pt x="47041" y="-5977"/>
                    <a:pt x="21052" y="727"/>
                    <a:pt x="9007" y="20856"/>
                  </a:cubicBezTo>
                  <a:lnTo>
                    <a:pt x="9007" y="20856"/>
                  </a:lnTo>
                  <a:cubicBezTo>
                    <a:pt x="-5379" y="39384"/>
                    <a:pt x="-2196" y="66036"/>
                    <a:pt x="16150" y="80655"/>
                  </a:cubicBezTo>
                  <a:lnTo>
                    <a:pt x="75563" y="121311"/>
                  </a:lnTo>
                  <a:lnTo>
                    <a:pt x="176905" y="183939"/>
                  </a:lnTo>
                  <a:cubicBezTo>
                    <a:pt x="193143" y="192429"/>
                    <a:pt x="213185" y="186792"/>
                    <a:pt x="222618" y="171082"/>
                  </a:cubicBezTo>
                  <a:lnTo>
                    <a:pt x="226461" y="165468"/>
                  </a:lnTo>
                  <a:cubicBezTo>
                    <a:pt x="237641" y="150975"/>
                    <a:pt x="235601" y="130283"/>
                    <a:pt x="221804" y="118254"/>
                  </a:cubicBezTo>
                  <a:close/>
                </a:path>
              </a:pathLst>
            </a:custGeom>
            <a:solidFill>
              <a:srgbClr val="000000"/>
            </a:solidFill>
            <a:ln w="14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68AC8DA-3400-F115-5EED-C39F3F827FCF}"/>
                </a:ext>
              </a:extLst>
            </p:cNvPr>
            <p:cNvSpPr/>
            <p:nvPr/>
          </p:nvSpPr>
          <p:spPr>
            <a:xfrm>
              <a:off x="3867794" y="2140961"/>
              <a:ext cx="654220" cy="197345"/>
            </a:xfrm>
            <a:custGeom>
              <a:avLst/>
              <a:gdLst>
                <a:gd name="connsiteX0" fmla="*/ 638777 w 654220"/>
                <a:gd name="connsiteY0" fmla="*/ 7519 h 197345"/>
                <a:gd name="connsiteX1" fmla="*/ 600378 w 654220"/>
                <a:gd name="connsiteY1" fmla="*/ 7519 h 197345"/>
                <a:gd name="connsiteX2" fmla="*/ 572350 w 654220"/>
                <a:gd name="connsiteY2" fmla="*/ 31447 h 197345"/>
                <a:gd name="connsiteX3" fmla="*/ 559493 w 654220"/>
                <a:gd name="connsiteY3" fmla="*/ 44162 h 197345"/>
                <a:gd name="connsiteX4" fmla="*/ 482294 w 654220"/>
                <a:gd name="connsiteY4" fmla="*/ 133060 h 197345"/>
                <a:gd name="connsiteX5" fmla="*/ 476251 w 654220"/>
                <a:gd name="connsiteY5" fmla="*/ 144303 h 197345"/>
                <a:gd name="connsiteX6" fmla="*/ 428123 w 654220"/>
                <a:gd name="connsiteY6" fmla="*/ 140860 h 197345"/>
                <a:gd name="connsiteX7" fmla="*/ 423737 w 654220"/>
                <a:gd name="connsiteY7" fmla="*/ 111546 h 197345"/>
                <a:gd name="connsiteX8" fmla="*/ 410252 w 654220"/>
                <a:gd name="connsiteY8" fmla="*/ 66518 h 197345"/>
                <a:gd name="connsiteX9" fmla="*/ 367824 w 654220"/>
                <a:gd name="connsiteY9" fmla="*/ 34947 h 197345"/>
                <a:gd name="connsiteX10" fmla="*/ 286397 w 654220"/>
                <a:gd name="connsiteY10" fmla="*/ 34947 h 197345"/>
                <a:gd name="connsiteX11" fmla="*/ 243969 w 654220"/>
                <a:gd name="connsiteY11" fmla="*/ 66518 h 197345"/>
                <a:gd name="connsiteX12" fmla="*/ 230483 w 654220"/>
                <a:gd name="connsiteY12" fmla="*/ 111546 h 197345"/>
                <a:gd name="connsiteX13" fmla="*/ 226097 w 654220"/>
                <a:gd name="connsiteY13" fmla="*/ 140860 h 197345"/>
                <a:gd name="connsiteX14" fmla="*/ 177969 w 654220"/>
                <a:gd name="connsiteY14" fmla="*/ 144303 h 197345"/>
                <a:gd name="connsiteX15" fmla="*/ 171870 w 654220"/>
                <a:gd name="connsiteY15" fmla="*/ 133060 h 197345"/>
                <a:gd name="connsiteX16" fmla="*/ 94728 w 654220"/>
                <a:gd name="connsiteY16" fmla="*/ 44233 h 197345"/>
                <a:gd name="connsiteX17" fmla="*/ 81871 w 654220"/>
                <a:gd name="connsiteY17" fmla="*/ 31519 h 197345"/>
                <a:gd name="connsiteX18" fmla="*/ 53843 w 654220"/>
                <a:gd name="connsiteY18" fmla="*/ 7591 h 197345"/>
                <a:gd name="connsiteX19" fmla="*/ 15443 w 654220"/>
                <a:gd name="connsiteY19" fmla="*/ 7591 h 197345"/>
                <a:gd name="connsiteX20" fmla="*/ 7415 w 654220"/>
                <a:gd name="connsiteY20" fmla="*/ 15648 h 197345"/>
                <a:gd name="connsiteX21" fmla="*/ 7615 w 654220"/>
                <a:gd name="connsiteY21" fmla="*/ 54047 h 197345"/>
                <a:gd name="connsiteX22" fmla="*/ 31686 w 654220"/>
                <a:gd name="connsiteY22" fmla="*/ 81961 h 197345"/>
                <a:gd name="connsiteX23" fmla="*/ 44471 w 654220"/>
                <a:gd name="connsiteY23" fmla="*/ 94732 h 197345"/>
                <a:gd name="connsiteX24" fmla="*/ 133699 w 654220"/>
                <a:gd name="connsiteY24" fmla="*/ 171474 h 197345"/>
                <a:gd name="connsiteX25" fmla="*/ 157727 w 654220"/>
                <a:gd name="connsiteY25" fmla="*/ 178617 h 197345"/>
                <a:gd name="connsiteX26" fmla="*/ 203941 w 654220"/>
                <a:gd name="connsiteY26" fmla="*/ 190174 h 197345"/>
                <a:gd name="connsiteX27" fmla="*/ 236554 w 654220"/>
                <a:gd name="connsiteY27" fmla="*/ 180788 h 197345"/>
                <a:gd name="connsiteX28" fmla="*/ 270982 w 654220"/>
                <a:gd name="connsiteY28" fmla="*/ 197345 h 197345"/>
                <a:gd name="connsiteX29" fmla="*/ 383181 w 654220"/>
                <a:gd name="connsiteY29" fmla="*/ 197345 h 197345"/>
                <a:gd name="connsiteX30" fmla="*/ 417666 w 654220"/>
                <a:gd name="connsiteY30" fmla="*/ 180760 h 197345"/>
                <a:gd name="connsiteX31" fmla="*/ 450280 w 654220"/>
                <a:gd name="connsiteY31" fmla="*/ 190145 h 197345"/>
                <a:gd name="connsiteX32" fmla="*/ 496494 w 654220"/>
                <a:gd name="connsiteY32" fmla="*/ 178588 h 197345"/>
                <a:gd name="connsiteX33" fmla="*/ 520522 w 654220"/>
                <a:gd name="connsiteY33" fmla="*/ 171445 h 197345"/>
                <a:gd name="connsiteX34" fmla="*/ 609749 w 654220"/>
                <a:gd name="connsiteY34" fmla="*/ 94704 h 197345"/>
                <a:gd name="connsiteX35" fmla="*/ 622535 w 654220"/>
                <a:gd name="connsiteY35" fmla="*/ 81932 h 197345"/>
                <a:gd name="connsiteX36" fmla="*/ 646606 w 654220"/>
                <a:gd name="connsiteY36" fmla="*/ 54018 h 197345"/>
                <a:gd name="connsiteX37" fmla="*/ 646806 w 654220"/>
                <a:gd name="connsiteY37" fmla="*/ 15619 h 197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54220" h="197345">
                  <a:moveTo>
                    <a:pt x="638777" y="7519"/>
                  </a:moveTo>
                  <a:cubicBezTo>
                    <a:pt x="627940" y="-2506"/>
                    <a:pt x="611215" y="-2506"/>
                    <a:pt x="600378" y="7519"/>
                  </a:cubicBezTo>
                  <a:lnTo>
                    <a:pt x="572350" y="31447"/>
                  </a:lnTo>
                  <a:cubicBezTo>
                    <a:pt x="567757" y="35363"/>
                    <a:pt x="563460" y="39613"/>
                    <a:pt x="559493" y="44162"/>
                  </a:cubicBezTo>
                  <a:lnTo>
                    <a:pt x="482294" y="133060"/>
                  </a:lnTo>
                  <a:cubicBezTo>
                    <a:pt x="479512" y="136342"/>
                    <a:pt x="477452" y="140173"/>
                    <a:pt x="476251" y="144303"/>
                  </a:cubicBezTo>
                  <a:lnTo>
                    <a:pt x="428123" y="140860"/>
                  </a:lnTo>
                  <a:cubicBezTo>
                    <a:pt x="428009" y="130935"/>
                    <a:pt x="426533" y="121072"/>
                    <a:pt x="423737" y="111546"/>
                  </a:cubicBezTo>
                  <a:lnTo>
                    <a:pt x="410252" y="66518"/>
                  </a:lnTo>
                  <a:cubicBezTo>
                    <a:pt x="404635" y="47779"/>
                    <a:pt x="387388" y="34945"/>
                    <a:pt x="367824" y="34947"/>
                  </a:cubicBezTo>
                  <a:lnTo>
                    <a:pt x="286397" y="34947"/>
                  </a:lnTo>
                  <a:cubicBezTo>
                    <a:pt x="266833" y="34945"/>
                    <a:pt x="249586" y="47779"/>
                    <a:pt x="243969" y="66518"/>
                  </a:cubicBezTo>
                  <a:lnTo>
                    <a:pt x="230483" y="111546"/>
                  </a:lnTo>
                  <a:cubicBezTo>
                    <a:pt x="227687" y="121070"/>
                    <a:pt x="226212" y="130935"/>
                    <a:pt x="226097" y="140860"/>
                  </a:cubicBezTo>
                  <a:lnTo>
                    <a:pt x="177969" y="144303"/>
                  </a:lnTo>
                  <a:cubicBezTo>
                    <a:pt x="176751" y="140167"/>
                    <a:pt x="174672" y="136336"/>
                    <a:pt x="171870" y="133060"/>
                  </a:cubicBezTo>
                  <a:lnTo>
                    <a:pt x="94728" y="44233"/>
                  </a:lnTo>
                  <a:cubicBezTo>
                    <a:pt x="90765" y="39680"/>
                    <a:pt x="86466" y="35432"/>
                    <a:pt x="81871" y="31519"/>
                  </a:cubicBezTo>
                  <a:lnTo>
                    <a:pt x="53843" y="7591"/>
                  </a:lnTo>
                  <a:cubicBezTo>
                    <a:pt x="43006" y="-2435"/>
                    <a:pt x="26280" y="-2435"/>
                    <a:pt x="15443" y="7591"/>
                  </a:cubicBezTo>
                  <a:lnTo>
                    <a:pt x="7415" y="15648"/>
                  </a:lnTo>
                  <a:cubicBezTo>
                    <a:pt x="-2548" y="26539"/>
                    <a:pt x="-2461" y="43260"/>
                    <a:pt x="7615" y="54047"/>
                  </a:cubicBezTo>
                  <a:lnTo>
                    <a:pt x="31686" y="81961"/>
                  </a:lnTo>
                  <a:cubicBezTo>
                    <a:pt x="35627" y="86527"/>
                    <a:pt x="39901" y="90795"/>
                    <a:pt x="44471" y="94732"/>
                  </a:cubicBezTo>
                  <a:lnTo>
                    <a:pt x="133699" y="171474"/>
                  </a:lnTo>
                  <a:cubicBezTo>
                    <a:pt x="140281" y="177247"/>
                    <a:pt x="149058" y="179857"/>
                    <a:pt x="157727" y="178617"/>
                  </a:cubicBezTo>
                  <a:cubicBezTo>
                    <a:pt x="171204" y="187981"/>
                    <a:pt x="187642" y="192091"/>
                    <a:pt x="203941" y="190174"/>
                  </a:cubicBezTo>
                  <a:cubicBezTo>
                    <a:pt x="215295" y="189068"/>
                    <a:pt x="226349" y="185887"/>
                    <a:pt x="236554" y="180788"/>
                  </a:cubicBezTo>
                  <a:cubicBezTo>
                    <a:pt x="244937" y="191228"/>
                    <a:pt x="257594" y="197314"/>
                    <a:pt x="270982" y="197345"/>
                  </a:cubicBezTo>
                  <a:lnTo>
                    <a:pt x="383181" y="197345"/>
                  </a:lnTo>
                  <a:cubicBezTo>
                    <a:pt x="396595" y="197325"/>
                    <a:pt x="409276" y="191225"/>
                    <a:pt x="417666" y="180760"/>
                  </a:cubicBezTo>
                  <a:cubicBezTo>
                    <a:pt x="427870" y="185859"/>
                    <a:pt x="438926" y="189041"/>
                    <a:pt x="450280" y="190145"/>
                  </a:cubicBezTo>
                  <a:cubicBezTo>
                    <a:pt x="466578" y="192062"/>
                    <a:pt x="483017" y="187952"/>
                    <a:pt x="496494" y="178588"/>
                  </a:cubicBezTo>
                  <a:cubicBezTo>
                    <a:pt x="505162" y="179828"/>
                    <a:pt x="513939" y="177220"/>
                    <a:pt x="520522" y="171445"/>
                  </a:cubicBezTo>
                  <a:lnTo>
                    <a:pt x="609749" y="94704"/>
                  </a:lnTo>
                  <a:cubicBezTo>
                    <a:pt x="614319" y="90767"/>
                    <a:pt x="618593" y="86498"/>
                    <a:pt x="622535" y="81932"/>
                  </a:cubicBezTo>
                  <a:lnTo>
                    <a:pt x="646606" y="54018"/>
                  </a:lnTo>
                  <a:cubicBezTo>
                    <a:pt x="656681" y="43231"/>
                    <a:pt x="656768" y="26510"/>
                    <a:pt x="646806" y="15619"/>
                  </a:cubicBezTo>
                  <a:close/>
                </a:path>
              </a:pathLst>
            </a:custGeom>
            <a:solidFill>
              <a:srgbClr val="000000"/>
            </a:solidFill>
            <a:ln w="14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C8239C31-15F7-8D68-10BA-9FD13AF2AA6E}"/>
                </a:ext>
              </a:extLst>
            </p:cNvPr>
            <p:cNvSpPr/>
            <p:nvPr/>
          </p:nvSpPr>
          <p:spPr>
            <a:xfrm>
              <a:off x="4075863" y="1948042"/>
              <a:ext cx="237168" cy="221453"/>
            </a:xfrm>
            <a:custGeom>
              <a:avLst/>
              <a:gdLst>
                <a:gd name="connsiteX0" fmla="*/ 33442 w 237168"/>
                <a:gd name="connsiteY0" fmla="*/ 190169 h 221453"/>
                <a:gd name="connsiteX1" fmla="*/ 75785 w 237168"/>
                <a:gd name="connsiteY1" fmla="*/ 221454 h 221453"/>
                <a:gd name="connsiteX2" fmla="*/ 163169 w 237168"/>
                <a:gd name="connsiteY2" fmla="*/ 221454 h 221453"/>
                <a:gd name="connsiteX3" fmla="*/ 205711 w 237168"/>
                <a:gd name="connsiteY3" fmla="*/ 189512 h 221453"/>
                <a:gd name="connsiteX4" fmla="*/ 231311 w 237168"/>
                <a:gd name="connsiteY4" fmla="*/ 101370 h 221453"/>
                <a:gd name="connsiteX5" fmla="*/ 237168 w 237168"/>
                <a:gd name="connsiteY5" fmla="*/ 60185 h 221453"/>
                <a:gd name="connsiteX6" fmla="*/ 237168 w 237168"/>
                <a:gd name="connsiteY6" fmla="*/ 44285 h 221453"/>
                <a:gd name="connsiteX7" fmla="*/ 192883 w 237168"/>
                <a:gd name="connsiteY7" fmla="*/ 0 h 221453"/>
                <a:gd name="connsiteX8" fmla="*/ 44285 w 237168"/>
                <a:gd name="connsiteY8" fmla="*/ 0 h 221453"/>
                <a:gd name="connsiteX9" fmla="*/ 0 w 237168"/>
                <a:gd name="connsiteY9" fmla="*/ 44285 h 221453"/>
                <a:gd name="connsiteX10" fmla="*/ 0 w 237168"/>
                <a:gd name="connsiteY10" fmla="*/ 59028 h 221453"/>
                <a:gd name="connsiteX11" fmla="*/ 6500 w 237168"/>
                <a:gd name="connsiteY11" fmla="*/ 102384 h 22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7168" h="221453">
                  <a:moveTo>
                    <a:pt x="33442" y="190169"/>
                  </a:moveTo>
                  <a:cubicBezTo>
                    <a:pt x="39152" y="208766"/>
                    <a:pt x="56331" y="221458"/>
                    <a:pt x="75785" y="221454"/>
                  </a:cubicBezTo>
                  <a:lnTo>
                    <a:pt x="163169" y="221454"/>
                  </a:lnTo>
                  <a:cubicBezTo>
                    <a:pt x="182877" y="221460"/>
                    <a:pt x="200219" y="208440"/>
                    <a:pt x="205711" y="189512"/>
                  </a:cubicBezTo>
                  <a:lnTo>
                    <a:pt x="231311" y="101370"/>
                  </a:lnTo>
                  <a:cubicBezTo>
                    <a:pt x="235197" y="87987"/>
                    <a:pt x="237168" y="74120"/>
                    <a:pt x="237168" y="60185"/>
                  </a:cubicBezTo>
                  <a:lnTo>
                    <a:pt x="237168" y="44285"/>
                  </a:lnTo>
                  <a:cubicBezTo>
                    <a:pt x="237168" y="19827"/>
                    <a:pt x="217341" y="0"/>
                    <a:pt x="192883" y="0"/>
                  </a:cubicBezTo>
                  <a:lnTo>
                    <a:pt x="44285" y="0"/>
                  </a:lnTo>
                  <a:cubicBezTo>
                    <a:pt x="19827" y="0"/>
                    <a:pt x="0" y="19827"/>
                    <a:pt x="0" y="44285"/>
                  </a:cubicBezTo>
                  <a:lnTo>
                    <a:pt x="0" y="59028"/>
                  </a:lnTo>
                  <a:cubicBezTo>
                    <a:pt x="-3" y="73723"/>
                    <a:pt x="2187" y="88336"/>
                    <a:pt x="6500" y="102384"/>
                  </a:cubicBezTo>
                  <a:close/>
                </a:path>
              </a:pathLst>
            </a:custGeom>
            <a:solidFill>
              <a:srgbClr val="000000"/>
            </a:solidFill>
            <a:ln w="14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BC33C6BC-98F7-CE0A-EAE9-E9DD8DA01254}"/>
                </a:ext>
              </a:extLst>
            </p:cNvPr>
            <p:cNvSpPr/>
            <p:nvPr/>
          </p:nvSpPr>
          <p:spPr>
            <a:xfrm>
              <a:off x="4080191" y="1721873"/>
              <a:ext cx="221557" cy="255949"/>
            </a:xfrm>
            <a:custGeom>
              <a:avLst/>
              <a:gdLst>
                <a:gd name="connsiteX0" fmla="*/ 410175 w 428034"/>
                <a:gd name="connsiteY0" fmla="*/ 72390 h 549592"/>
                <a:gd name="connsiteX1" fmla="*/ 321592 w 428034"/>
                <a:gd name="connsiteY1" fmla="*/ 47625 h 549592"/>
                <a:gd name="connsiteX2" fmla="*/ 225390 w 428034"/>
                <a:gd name="connsiteY2" fmla="*/ 2857 h 549592"/>
                <a:gd name="connsiteX3" fmla="*/ 203482 w 428034"/>
                <a:gd name="connsiteY3" fmla="*/ 2857 h 549592"/>
                <a:gd name="connsiteX4" fmla="*/ 107280 w 428034"/>
                <a:gd name="connsiteY4" fmla="*/ 48577 h 549592"/>
                <a:gd name="connsiteX5" fmla="*/ 17745 w 428034"/>
                <a:gd name="connsiteY5" fmla="*/ 73343 h 549592"/>
                <a:gd name="connsiteX6" fmla="*/ 600 w 428034"/>
                <a:gd name="connsiteY6" fmla="*/ 100965 h 549592"/>
                <a:gd name="connsiteX7" fmla="*/ 6315 w 428034"/>
                <a:gd name="connsiteY7" fmla="*/ 112395 h 549592"/>
                <a:gd name="connsiteX8" fmla="*/ 44415 w 428034"/>
                <a:gd name="connsiteY8" fmla="*/ 150495 h 549592"/>
                <a:gd name="connsiteX9" fmla="*/ 44415 w 428034"/>
                <a:gd name="connsiteY9" fmla="*/ 162878 h 549592"/>
                <a:gd name="connsiteX10" fmla="*/ 61560 w 428034"/>
                <a:gd name="connsiteY10" fmla="*/ 196215 h 549592"/>
                <a:gd name="connsiteX11" fmla="*/ 61560 w 428034"/>
                <a:gd name="connsiteY11" fmla="*/ 278130 h 549592"/>
                <a:gd name="connsiteX12" fmla="*/ 123472 w 428034"/>
                <a:gd name="connsiteY12" fmla="*/ 401003 h 549592"/>
                <a:gd name="connsiteX13" fmla="*/ 82515 w 428034"/>
                <a:gd name="connsiteY13" fmla="*/ 441960 h 549592"/>
                <a:gd name="connsiteX14" fmla="*/ 151095 w 428034"/>
                <a:gd name="connsiteY14" fmla="*/ 549593 h 549592"/>
                <a:gd name="connsiteX15" fmla="*/ 204435 w 428034"/>
                <a:gd name="connsiteY15" fmla="*/ 494348 h 549592"/>
                <a:gd name="connsiteX16" fmla="*/ 204435 w 428034"/>
                <a:gd name="connsiteY16" fmla="*/ 492443 h 549592"/>
                <a:gd name="connsiteX17" fmla="*/ 137760 w 428034"/>
                <a:gd name="connsiteY17" fmla="*/ 411480 h 549592"/>
                <a:gd name="connsiteX18" fmla="*/ 289207 w 428034"/>
                <a:gd name="connsiteY18" fmla="*/ 411480 h 549592"/>
                <a:gd name="connsiteX19" fmla="*/ 223485 w 428034"/>
                <a:gd name="connsiteY19" fmla="*/ 491490 h 549592"/>
                <a:gd name="connsiteX20" fmla="*/ 223485 w 428034"/>
                <a:gd name="connsiteY20" fmla="*/ 493395 h 549592"/>
                <a:gd name="connsiteX21" fmla="*/ 276825 w 428034"/>
                <a:gd name="connsiteY21" fmla="*/ 548640 h 549592"/>
                <a:gd name="connsiteX22" fmla="*/ 345405 w 428034"/>
                <a:gd name="connsiteY22" fmla="*/ 441008 h 549592"/>
                <a:gd name="connsiteX23" fmla="*/ 304447 w 428034"/>
                <a:gd name="connsiteY23" fmla="*/ 400050 h 549592"/>
                <a:gd name="connsiteX24" fmla="*/ 366360 w 428034"/>
                <a:gd name="connsiteY24" fmla="*/ 277178 h 549592"/>
                <a:gd name="connsiteX25" fmla="*/ 366360 w 428034"/>
                <a:gd name="connsiteY25" fmla="*/ 193358 h 549592"/>
                <a:gd name="connsiteX26" fmla="*/ 383505 w 428034"/>
                <a:gd name="connsiteY26" fmla="*/ 160020 h 549592"/>
                <a:gd name="connsiteX27" fmla="*/ 383505 w 428034"/>
                <a:gd name="connsiteY27" fmla="*/ 148590 h 549592"/>
                <a:gd name="connsiteX28" fmla="*/ 421605 w 428034"/>
                <a:gd name="connsiteY28" fmla="*/ 110490 h 549592"/>
                <a:gd name="connsiteX29" fmla="*/ 421605 w 428034"/>
                <a:gd name="connsiteY29" fmla="*/ 78105 h 549592"/>
                <a:gd name="connsiteX30" fmla="*/ 410175 w 428034"/>
                <a:gd name="connsiteY30" fmla="*/ 72390 h 549592"/>
                <a:gd name="connsiteX31" fmla="*/ 248250 w 428034"/>
                <a:gd name="connsiteY31" fmla="*/ 113348 h 549592"/>
                <a:gd name="connsiteX32" fmla="*/ 213960 w 428034"/>
                <a:gd name="connsiteY32" fmla="*/ 152400 h 549592"/>
                <a:gd name="connsiteX33" fmla="*/ 179670 w 428034"/>
                <a:gd name="connsiteY33" fmla="*/ 113348 h 549592"/>
                <a:gd name="connsiteX34" fmla="*/ 183480 w 428034"/>
                <a:gd name="connsiteY34" fmla="*/ 91440 h 549592"/>
                <a:gd name="connsiteX35" fmla="*/ 178717 w 428034"/>
                <a:gd name="connsiteY35" fmla="*/ 80963 h 549592"/>
                <a:gd name="connsiteX36" fmla="*/ 191100 w 428034"/>
                <a:gd name="connsiteY36" fmla="*/ 68580 h 549592"/>
                <a:gd name="connsiteX37" fmla="*/ 203482 w 428034"/>
                <a:gd name="connsiteY37" fmla="*/ 73343 h 549592"/>
                <a:gd name="connsiteX38" fmla="*/ 215865 w 428034"/>
                <a:gd name="connsiteY38" fmla="*/ 68580 h 549592"/>
                <a:gd name="connsiteX39" fmla="*/ 228247 w 428034"/>
                <a:gd name="connsiteY39" fmla="*/ 73343 h 549592"/>
                <a:gd name="connsiteX40" fmla="*/ 239677 w 428034"/>
                <a:gd name="connsiteY40" fmla="*/ 68580 h 549592"/>
                <a:gd name="connsiteX41" fmla="*/ 252060 w 428034"/>
                <a:gd name="connsiteY41" fmla="*/ 80963 h 549592"/>
                <a:gd name="connsiteX42" fmla="*/ 247297 w 428034"/>
                <a:gd name="connsiteY42" fmla="*/ 91440 h 549592"/>
                <a:gd name="connsiteX43" fmla="*/ 248250 w 428034"/>
                <a:gd name="connsiteY43" fmla="*/ 113348 h 549592"/>
                <a:gd name="connsiteX44" fmla="*/ 99660 w 428034"/>
                <a:gd name="connsiteY44" fmla="*/ 278130 h 549592"/>
                <a:gd name="connsiteX45" fmla="*/ 99660 w 428034"/>
                <a:gd name="connsiteY45" fmla="*/ 219075 h 549592"/>
                <a:gd name="connsiteX46" fmla="*/ 328260 w 428034"/>
                <a:gd name="connsiteY46" fmla="*/ 218123 h 549592"/>
                <a:gd name="connsiteX47" fmla="*/ 328260 w 428034"/>
                <a:gd name="connsiteY47" fmla="*/ 278130 h 549592"/>
                <a:gd name="connsiteX48" fmla="*/ 213960 w 428034"/>
                <a:gd name="connsiteY48" fmla="*/ 392430 h 549592"/>
                <a:gd name="connsiteX49" fmla="*/ 99660 w 428034"/>
                <a:gd name="connsiteY49" fmla="*/ 278130 h 549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28034" h="549592">
                  <a:moveTo>
                    <a:pt x="410175" y="72390"/>
                  </a:moveTo>
                  <a:cubicBezTo>
                    <a:pt x="379695" y="65723"/>
                    <a:pt x="350167" y="58102"/>
                    <a:pt x="321592" y="47625"/>
                  </a:cubicBezTo>
                  <a:cubicBezTo>
                    <a:pt x="299685" y="40005"/>
                    <a:pt x="247297" y="14288"/>
                    <a:pt x="225390" y="2857"/>
                  </a:cubicBezTo>
                  <a:cubicBezTo>
                    <a:pt x="218722" y="-952"/>
                    <a:pt x="210150" y="-952"/>
                    <a:pt x="203482" y="2857"/>
                  </a:cubicBezTo>
                  <a:cubicBezTo>
                    <a:pt x="181575" y="14288"/>
                    <a:pt x="128235" y="40005"/>
                    <a:pt x="107280" y="48577"/>
                  </a:cubicBezTo>
                  <a:cubicBezTo>
                    <a:pt x="77752" y="59055"/>
                    <a:pt x="48225" y="66675"/>
                    <a:pt x="17745" y="73343"/>
                  </a:cubicBezTo>
                  <a:cubicBezTo>
                    <a:pt x="5362" y="76200"/>
                    <a:pt x="-2258" y="88583"/>
                    <a:pt x="600" y="100965"/>
                  </a:cubicBezTo>
                  <a:cubicBezTo>
                    <a:pt x="1552" y="104775"/>
                    <a:pt x="3457" y="109538"/>
                    <a:pt x="6315" y="112395"/>
                  </a:cubicBezTo>
                  <a:lnTo>
                    <a:pt x="44415" y="150495"/>
                  </a:lnTo>
                  <a:lnTo>
                    <a:pt x="44415" y="162878"/>
                  </a:lnTo>
                  <a:cubicBezTo>
                    <a:pt x="44415" y="176213"/>
                    <a:pt x="51082" y="188595"/>
                    <a:pt x="61560" y="196215"/>
                  </a:cubicBezTo>
                  <a:lnTo>
                    <a:pt x="61560" y="278130"/>
                  </a:lnTo>
                  <a:cubicBezTo>
                    <a:pt x="61560" y="326708"/>
                    <a:pt x="84420" y="372428"/>
                    <a:pt x="123472" y="401003"/>
                  </a:cubicBezTo>
                  <a:lnTo>
                    <a:pt x="82515" y="441960"/>
                  </a:lnTo>
                  <a:lnTo>
                    <a:pt x="151095" y="549593"/>
                  </a:lnTo>
                  <a:lnTo>
                    <a:pt x="204435" y="494348"/>
                  </a:lnTo>
                  <a:lnTo>
                    <a:pt x="204435" y="492443"/>
                  </a:lnTo>
                  <a:lnTo>
                    <a:pt x="137760" y="411480"/>
                  </a:lnTo>
                  <a:cubicBezTo>
                    <a:pt x="184432" y="438150"/>
                    <a:pt x="242535" y="438150"/>
                    <a:pt x="289207" y="411480"/>
                  </a:cubicBezTo>
                  <a:lnTo>
                    <a:pt x="223485" y="491490"/>
                  </a:lnTo>
                  <a:lnTo>
                    <a:pt x="223485" y="493395"/>
                  </a:lnTo>
                  <a:lnTo>
                    <a:pt x="276825" y="548640"/>
                  </a:lnTo>
                  <a:lnTo>
                    <a:pt x="345405" y="441008"/>
                  </a:lnTo>
                  <a:lnTo>
                    <a:pt x="304447" y="400050"/>
                  </a:lnTo>
                  <a:cubicBezTo>
                    <a:pt x="343500" y="371475"/>
                    <a:pt x="366360" y="325755"/>
                    <a:pt x="366360" y="277178"/>
                  </a:cubicBezTo>
                  <a:lnTo>
                    <a:pt x="366360" y="193358"/>
                  </a:lnTo>
                  <a:cubicBezTo>
                    <a:pt x="376837" y="185738"/>
                    <a:pt x="383505" y="173355"/>
                    <a:pt x="383505" y="160020"/>
                  </a:cubicBezTo>
                  <a:lnTo>
                    <a:pt x="383505" y="148590"/>
                  </a:lnTo>
                  <a:lnTo>
                    <a:pt x="421605" y="110490"/>
                  </a:lnTo>
                  <a:cubicBezTo>
                    <a:pt x="430177" y="101918"/>
                    <a:pt x="430177" y="86678"/>
                    <a:pt x="421605" y="78105"/>
                  </a:cubicBezTo>
                  <a:cubicBezTo>
                    <a:pt x="417795" y="76200"/>
                    <a:pt x="413985" y="73343"/>
                    <a:pt x="410175" y="72390"/>
                  </a:cubicBezTo>
                  <a:close/>
                  <a:moveTo>
                    <a:pt x="248250" y="113348"/>
                  </a:moveTo>
                  <a:cubicBezTo>
                    <a:pt x="248250" y="142875"/>
                    <a:pt x="213960" y="152400"/>
                    <a:pt x="213960" y="152400"/>
                  </a:cubicBezTo>
                  <a:cubicBezTo>
                    <a:pt x="213960" y="152400"/>
                    <a:pt x="179670" y="142875"/>
                    <a:pt x="179670" y="113348"/>
                  </a:cubicBezTo>
                  <a:cubicBezTo>
                    <a:pt x="179670" y="100965"/>
                    <a:pt x="183480" y="100965"/>
                    <a:pt x="183480" y="91440"/>
                  </a:cubicBezTo>
                  <a:cubicBezTo>
                    <a:pt x="182527" y="87630"/>
                    <a:pt x="181575" y="83820"/>
                    <a:pt x="178717" y="80963"/>
                  </a:cubicBezTo>
                  <a:lnTo>
                    <a:pt x="191100" y="68580"/>
                  </a:lnTo>
                  <a:cubicBezTo>
                    <a:pt x="193957" y="71438"/>
                    <a:pt x="198720" y="73343"/>
                    <a:pt x="203482" y="73343"/>
                  </a:cubicBezTo>
                  <a:cubicBezTo>
                    <a:pt x="208245" y="73343"/>
                    <a:pt x="212055" y="71438"/>
                    <a:pt x="215865" y="68580"/>
                  </a:cubicBezTo>
                  <a:cubicBezTo>
                    <a:pt x="219675" y="71438"/>
                    <a:pt x="223485" y="73343"/>
                    <a:pt x="228247" y="73343"/>
                  </a:cubicBezTo>
                  <a:cubicBezTo>
                    <a:pt x="233010" y="73343"/>
                    <a:pt x="236820" y="71438"/>
                    <a:pt x="239677" y="68580"/>
                  </a:cubicBezTo>
                  <a:lnTo>
                    <a:pt x="252060" y="80963"/>
                  </a:lnTo>
                  <a:cubicBezTo>
                    <a:pt x="249202" y="83820"/>
                    <a:pt x="248250" y="87630"/>
                    <a:pt x="247297" y="91440"/>
                  </a:cubicBezTo>
                  <a:cubicBezTo>
                    <a:pt x="245392" y="100965"/>
                    <a:pt x="248250" y="100965"/>
                    <a:pt x="248250" y="113348"/>
                  </a:cubicBezTo>
                  <a:close/>
                  <a:moveTo>
                    <a:pt x="99660" y="278130"/>
                  </a:moveTo>
                  <a:lnTo>
                    <a:pt x="99660" y="219075"/>
                  </a:lnTo>
                  <a:cubicBezTo>
                    <a:pt x="171097" y="257175"/>
                    <a:pt x="256822" y="256223"/>
                    <a:pt x="328260" y="218123"/>
                  </a:cubicBezTo>
                  <a:lnTo>
                    <a:pt x="328260" y="278130"/>
                  </a:lnTo>
                  <a:cubicBezTo>
                    <a:pt x="328260" y="340995"/>
                    <a:pt x="276825" y="392430"/>
                    <a:pt x="213960" y="392430"/>
                  </a:cubicBezTo>
                  <a:cubicBezTo>
                    <a:pt x="151095" y="392430"/>
                    <a:pt x="99660" y="340995"/>
                    <a:pt x="99660" y="27813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01" name="Graphic 100" descr="User with solid fill">
            <a:extLst>
              <a:ext uri="{FF2B5EF4-FFF2-40B4-BE49-F238E27FC236}">
                <a16:creationId xmlns:a16="http://schemas.microsoft.com/office/drawing/2014/main" id="{D0D8483A-EA54-E8C3-DBDA-F14E894FCAC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68587" y="2015348"/>
            <a:ext cx="762702" cy="762702"/>
          </a:xfrm>
          <a:prstGeom prst="rect">
            <a:avLst/>
          </a:prstGeom>
        </p:spPr>
      </p:pic>
      <p:sp>
        <p:nvSpPr>
          <p:cNvPr id="103" name="TextBox 102">
            <a:extLst>
              <a:ext uri="{FF2B5EF4-FFF2-40B4-BE49-F238E27FC236}">
                <a16:creationId xmlns:a16="http://schemas.microsoft.com/office/drawing/2014/main" id="{AFE2D42E-70AE-7B31-FD9D-331337242C0A}"/>
              </a:ext>
            </a:extLst>
          </p:cNvPr>
          <p:cNvSpPr txBox="1"/>
          <p:nvPr/>
        </p:nvSpPr>
        <p:spPr>
          <a:xfrm>
            <a:off x="368924" y="175289"/>
            <a:ext cx="339840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Court of Life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9F59809-17C6-C1D4-D9CB-330D2D750392}"/>
              </a:ext>
            </a:extLst>
          </p:cNvPr>
          <p:cNvSpPr txBox="1"/>
          <p:nvPr/>
        </p:nvSpPr>
        <p:spPr>
          <a:xfrm>
            <a:off x="1300478" y="1531854"/>
            <a:ext cx="12041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Scribe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35BF49-1B95-CDBF-62C3-2256C58D3CEE}"/>
              </a:ext>
            </a:extLst>
          </p:cNvPr>
          <p:cNvSpPr txBox="1"/>
          <p:nvPr/>
        </p:nvSpPr>
        <p:spPr>
          <a:xfrm>
            <a:off x="3369779" y="4138057"/>
            <a:ext cx="12055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Pro se</a:t>
            </a:r>
          </a:p>
        </p:txBody>
      </p:sp>
      <p:pic>
        <p:nvPicPr>
          <p:cNvPr id="3" name="Graphic 2" descr="Drawing Figure with solid fill">
            <a:extLst>
              <a:ext uri="{FF2B5EF4-FFF2-40B4-BE49-F238E27FC236}">
                <a16:creationId xmlns:a16="http://schemas.microsoft.com/office/drawing/2014/main" id="{482D8CC6-8F7C-A8B0-7EEB-B1B968F7F9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77500" y="3933104"/>
            <a:ext cx="1371410" cy="13714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41E5E4-3005-7C96-3F2C-999CADF1208E}"/>
              </a:ext>
            </a:extLst>
          </p:cNvPr>
          <p:cNvSpPr txBox="1"/>
          <p:nvPr/>
        </p:nvSpPr>
        <p:spPr>
          <a:xfrm>
            <a:off x="219797" y="3269123"/>
            <a:ext cx="1167362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</a:rPr>
              <a:t>He who represents himself has a fool for a client.  </a:t>
            </a:r>
            <a:r>
              <a:rPr lang="en-US" b="1" dirty="0">
                <a:solidFill>
                  <a:schemeClr val="bg1"/>
                </a:solidFill>
              </a:rPr>
              <a:t>- Abraham Lincoln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7BB02B-9F89-910E-43EF-84A22AFBD0D5}"/>
              </a:ext>
            </a:extLst>
          </p:cNvPr>
          <p:cNvSpPr txBox="1"/>
          <p:nvPr/>
        </p:nvSpPr>
        <p:spPr>
          <a:xfrm>
            <a:off x="5316205" y="5791692"/>
            <a:ext cx="1480804" cy="408623"/>
          </a:xfrm>
          <a:prstGeom prst="flowChartAlternateProcess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Romans  3:10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F089C8-1F19-B716-5F1F-B7D9E87E6D2A}"/>
              </a:ext>
            </a:extLst>
          </p:cNvPr>
          <p:cNvSpPr txBox="1"/>
          <p:nvPr/>
        </p:nvSpPr>
        <p:spPr>
          <a:xfrm>
            <a:off x="5545417" y="4495899"/>
            <a:ext cx="1121998" cy="408623"/>
          </a:xfrm>
          <a:prstGeom prst="flowChartAlternateProcess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John 6:35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2BACA3-6806-FCBB-71F7-A41FBB59FDFB}"/>
              </a:ext>
            </a:extLst>
          </p:cNvPr>
          <p:cNvSpPr txBox="1"/>
          <p:nvPr/>
        </p:nvSpPr>
        <p:spPr>
          <a:xfrm>
            <a:off x="1772740" y="4246049"/>
            <a:ext cx="1426882" cy="408623"/>
          </a:xfrm>
          <a:prstGeom prst="flowChartAlternateProcess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Romans 3:23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692248-4997-E07E-1DEB-2695AA04C5D6}"/>
              </a:ext>
            </a:extLst>
          </p:cNvPr>
          <p:cNvSpPr txBox="1"/>
          <p:nvPr/>
        </p:nvSpPr>
        <p:spPr>
          <a:xfrm>
            <a:off x="336336" y="2730135"/>
            <a:ext cx="1621787" cy="408623"/>
          </a:xfrm>
          <a:prstGeom prst="flowChartAlternateProcess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2 Timothy 3:16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E36DAC-657A-10E3-3198-7CF35131B9D9}"/>
              </a:ext>
            </a:extLst>
          </p:cNvPr>
          <p:cNvSpPr txBox="1"/>
          <p:nvPr/>
        </p:nvSpPr>
        <p:spPr>
          <a:xfrm>
            <a:off x="5832472" y="391149"/>
            <a:ext cx="1121998" cy="408623"/>
          </a:xfrm>
          <a:prstGeom prst="flowChartAlternateProcess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John 6:44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738982-71F8-4081-562B-4864335F10D8}"/>
              </a:ext>
            </a:extLst>
          </p:cNvPr>
          <p:cNvSpPr txBox="1"/>
          <p:nvPr/>
        </p:nvSpPr>
        <p:spPr>
          <a:xfrm>
            <a:off x="3622959" y="807979"/>
            <a:ext cx="1242412" cy="408623"/>
          </a:xfrm>
          <a:prstGeom prst="flowChartAlternateProcess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John 15:26</a:t>
            </a:r>
          </a:p>
        </p:txBody>
      </p:sp>
    </p:spTree>
    <p:extLst>
      <p:ext uri="{BB962C8B-B14F-4D97-AF65-F5344CB8AC3E}">
        <p14:creationId xmlns:p14="http://schemas.microsoft.com/office/powerpoint/2010/main" val="327428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46" grpId="0"/>
      <p:bldP spid="47" grpId="0"/>
      <p:bldP spid="56" grpId="0"/>
      <p:bldP spid="104" grpId="0"/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1F8C2-5742-5703-1B4C-54D578F9F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Looking Deeper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26E43-5D20-B5AD-2BC9-B714BC5F7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000" dirty="0"/>
              <a:t>Every Defendant Stands Alone</a:t>
            </a:r>
          </a:p>
          <a:p>
            <a:pPr lvl="1"/>
            <a:r>
              <a:rPr lang="en-US" sz="3200" dirty="0"/>
              <a:t>Satan can’t be the scapegoat</a:t>
            </a:r>
          </a:p>
          <a:p>
            <a:pPr lvl="1"/>
            <a:r>
              <a:rPr lang="en-US" sz="3200" dirty="0"/>
              <a:t>Blaming others won’t work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 dirty="0"/>
              <a:t>Only those who plead guilty can expect grace</a:t>
            </a:r>
          </a:p>
          <a:p>
            <a:pPr lvl="1"/>
            <a:r>
              <a:rPr lang="en-US" sz="3200" dirty="0"/>
              <a:t>Confess with your mouth and believe in your heart</a:t>
            </a:r>
          </a:p>
          <a:p>
            <a:pPr lvl="1"/>
            <a:r>
              <a:rPr lang="en-US" sz="3200" dirty="0"/>
              <a:t>All are guilty of sin</a:t>
            </a:r>
          </a:p>
          <a:p>
            <a:pPr lvl="1"/>
            <a:r>
              <a:rPr lang="en-US" sz="3200" dirty="0"/>
              <a:t>In need of God’s grace</a:t>
            </a:r>
          </a:p>
          <a:p>
            <a:pPr lvl="1"/>
            <a:r>
              <a:rPr lang="en-US" sz="3200" dirty="0"/>
              <a:t>The LORD, Jesus is the Christ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16737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778D9-CAB1-1E0E-DB5E-F12224A39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" y="840104"/>
            <a:ext cx="11795760" cy="5702935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b="1" dirty="0"/>
              <a:t>Romans 3:10 </a:t>
            </a:r>
            <a:r>
              <a:rPr lang="en-US" dirty="0"/>
              <a:t>As it is written, There is none righteous, no, not one:</a:t>
            </a:r>
          </a:p>
          <a:p>
            <a:pPr>
              <a:spcAft>
                <a:spcPts val="1200"/>
              </a:spcAft>
            </a:pPr>
            <a:r>
              <a:rPr lang="en-US" b="1" dirty="0"/>
              <a:t>John 6:35 </a:t>
            </a:r>
            <a:r>
              <a:rPr lang="en-US" dirty="0"/>
              <a:t>And Jesus said unto them, I am the bread of life: he that cometh to me shall never hunger; and he that believeth on me shall never thirst.</a:t>
            </a:r>
          </a:p>
          <a:p>
            <a:pPr>
              <a:spcAft>
                <a:spcPts val="1200"/>
              </a:spcAft>
            </a:pPr>
            <a:r>
              <a:rPr lang="en-US" b="1" dirty="0"/>
              <a:t>Romans 3:23 </a:t>
            </a:r>
            <a:r>
              <a:rPr lang="en-US" b="0" i="0" dirty="0">
                <a:solidFill>
                  <a:srgbClr val="001320"/>
                </a:solidFill>
                <a:effectLst/>
                <a:latin typeface="Roboto" panose="02000000000000000000" pitchFamily="2" charset="0"/>
              </a:rPr>
              <a:t>For all have sinned, and come short of the glory of God;</a:t>
            </a:r>
            <a:endParaRPr lang="en-US" b="1" dirty="0"/>
          </a:p>
          <a:p>
            <a:pPr>
              <a:spcAft>
                <a:spcPts val="1200"/>
              </a:spcAft>
            </a:pPr>
            <a:r>
              <a:rPr lang="en-US" b="1" dirty="0"/>
              <a:t>2 Timothy 3:16 </a:t>
            </a:r>
            <a:r>
              <a:rPr lang="en-US" dirty="0"/>
              <a:t>All Scripture is God-breathed and is useful for teaching, rebuking, correcting and training in righteousness, (NIV)</a:t>
            </a:r>
          </a:p>
          <a:p>
            <a:pPr>
              <a:spcAft>
                <a:spcPts val="1200"/>
              </a:spcAft>
            </a:pPr>
            <a:r>
              <a:rPr lang="en-US" b="1" dirty="0"/>
              <a:t>John 15:26  </a:t>
            </a:r>
            <a:r>
              <a:rPr lang="en-US" dirty="0"/>
              <a:t>But when the Comforter is come, whom I will send unto you from the Father, even the Spirit of truth, which </a:t>
            </a:r>
            <a:r>
              <a:rPr lang="en-US" dirty="0" err="1"/>
              <a:t>proceedeth</a:t>
            </a:r>
            <a:r>
              <a:rPr lang="en-US" dirty="0"/>
              <a:t> from the Father, he shall testify of me:</a:t>
            </a:r>
          </a:p>
          <a:p>
            <a:pPr>
              <a:spcAft>
                <a:spcPts val="1200"/>
              </a:spcAft>
            </a:pPr>
            <a:r>
              <a:rPr lang="en-US" b="1" dirty="0"/>
              <a:t>John 6:44 </a:t>
            </a:r>
            <a:r>
              <a:rPr lang="en-US" dirty="0"/>
              <a:t>No man can come to me, except the Father which hath sent me draw him: and I will raise him up at the last day.</a:t>
            </a:r>
          </a:p>
          <a:p>
            <a:pPr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023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3806250-5687-D5AF-131C-DECA9A673C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12241146" cy="68579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23183F-DDF0-B083-2373-FA59364E18AA}"/>
              </a:ext>
            </a:extLst>
          </p:cNvPr>
          <p:cNvSpPr txBox="1"/>
          <p:nvPr/>
        </p:nvSpPr>
        <p:spPr>
          <a:xfrm>
            <a:off x="101600" y="6596380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https://img.freepik.com/premium-photo/images-jesus-christ-cross-calvary_747552-5811.jpg?w=2000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60777C-E778-3552-A6F9-6F482FE5C69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0" y="6288061"/>
            <a:ext cx="986698" cy="2877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6E614C1-ADC5-C584-94F3-31A30699CAD0}"/>
              </a:ext>
            </a:extLst>
          </p:cNvPr>
          <p:cNvSpPr txBox="1"/>
          <p:nvPr/>
        </p:nvSpPr>
        <p:spPr>
          <a:xfrm>
            <a:off x="101600" y="97486"/>
            <a:ext cx="5322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Describe this image with one word.</a:t>
            </a:r>
          </a:p>
        </p:txBody>
      </p:sp>
    </p:spTree>
    <p:extLst>
      <p:ext uri="{BB962C8B-B14F-4D97-AF65-F5344CB8AC3E}">
        <p14:creationId xmlns:p14="http://schemas.microsoft.com/office/powerpoint/2010/main" val="3965744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021426-D003-CCD1-8ABA-EFF78D943B8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781BAB-2DB9-396B-8B60-50B181D46782}"/>
              </a:ext>
            </a:extLst>
          </p:cNvPr>
          <p:cNvSpPr txBox="1"/>
          <p:nvPr/>
        </p:nvSpPr>
        <p:spPr>
          <a:xfrm>
            <a:off x="101600" y="6596380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https://img.freepik.com/premium-photo/images-jesus-christ-cross-calvary_747552-5811.jpg?w=2000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AFE1B9-5CE9-963A-35B2-2CFCC226FB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0" y="6288061"/>
            <a:ext cx="986698" cy="28778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71A341D-E71F-DD9A-4411-C3E8ACA13E86}"/>
              </a:ext>
            </a:extLst>
          </p:cNvPr>
          <p:cNvSpPr txBox="1"/>
          <p:nvPr/>
        </p:nvSpPr>
        <p:spPr>
          <a:xfrm>
            <a:off x="101600" y="97486"/>
            <a:ext cx="5322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Describe this image with one word.</a:t>
            </a:r>
          </a:p>
        </p:txBody>
      </p:sp>
    </p:spTree>
    <p:extLst>
      <p:ext uri="{BB962C8B-B14F-4D97-AF65-F5344CB8AC3E}">
        <p14:creationId xmlns:p14="http://schemas.microsoft.com/office/powerpoint/2010/main" val="1585916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0C7AA-8F3C-09CF-0EA0-BA635BEAD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B8A4D-86B4-AC06-2A86-7A3FF85D90D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5CF27C-699C-9A9A-8C68-6212C226C4F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950566-262C-F3FE-B643-809E5D5FDD4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A4FC26-A132-729A-ED33-58AE0D040038}"/>
              </a:ext>
            </a:extLst>
          </p:cNvPr>
          <p:cNvSpPr txBox="1"/>
          <p:nvPr/>
        </p:nvSpPr>
        <p:spPr>
          <a:xfrm>
            <a:off x="101600" y="97486"/>
            <a:ext cx="5322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Describe this image with one word.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490363-0CF8-7ED7-BC13-24B3499580A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0" y="6158887"/>
            <a:ext cx="986698" cy="2877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73E102-23D0-E7A0-8434-1C82C28B2197}"/>
              </a:ext>
            </a:extLst>
          </p:cNvPr>
          <p:cNvSpPr txBox="1"/>
          <p:nvPr/>
        </p:nvSpPr>
        <p:spPr>
          <a:xfrm>
            <a:off x="101600" y="6467206"/>
            <a:ext cx="120904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https://www.freepik.com/premium-ai-image/jesus-christ-watching-earth-from_172718747.htm#fromView=image_search_similar&amp;page=1&amp;position=29&amp;uuid=25e96b73-08d0-45af-b6e7-2367441cf0c6&amp;query=black+Jesus+Return+to+earth</a:t>
            </a:r>
          </a:p>
        </p:txBody>
      </p:sp>
    </p:spTree>
    <p:extLst>
      <p:ext uri="{BB962C8B-B14F-4D97-AF65-F5344CB8AC3E}">
        <p14:creationId xmlns:p14="http://schemas.microsoft.com/office/powerpoint/2010/main" val="4091778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6FE421A-4F13-85D7-582E-C4B79178426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888" y="2471297"/>
            <a:ext cx="11536192" cy="4122543"/>
          </a:xfrm>
          <a:prstGeom prst="rect">
            <a:avLst/>
          </a:prstGeom>
        </p:spPr>
      </p:pic>
      <p:sp>
        <p:nvSpPr>
          <p:cNvPr id="16" name="Title 15">
            <a:extLst>
              <a:ext uri="{FF2B5EF4-FFF2-40B4-BE49-F238E27FC236}">
                <a16:creationId xmlns:a16="http://schemas.microsoft.com/office/drawing/2014/main" id="{717B2F3F-1907-F4A1-0AC4-7CAB19BBB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Gospel Message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352D81-DD43-9B3E-C111-23C9C67C3409}"/>
              </a:ext>
            </a:extLst>
          </p:cNvPr>
          <p:cNvSpPr txBox="1"/>
          <p:nvPr/>
        </p:nvSpPr>
        <p:spPr>
          <a:xfrm>
            <a:off x="1473200" y="1690688"/>
            <a:ext cx="15055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He Died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D1AAA2-CFAC-64AC-C1B1-04A7A40C921C}"/>
              </a:ext>
            </a:extLst>
          </p:cNvPr>
          <p:cNvSpPr txBox="1"/>
          <p:nvPr/>
        </p:nvSpPr>
        <p:spPr>
          <a:xfrm>
            <a:off x="4812566" y="1690688"/>
            <a:ext cx="15324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He Rose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944250-2C29-FF4E-1882-6260503BE30A}"/>
              </a:ext>
            </a:extLst>
          </p:cNvPr>
          <p:cNvSpPr txBox="1"/>
          <p:nvPr/>
        </p:nvSpPr>
        <p:spPr>
          <a:xfrm>
            <a:off x="8178800" y="1690688"/>
            <a:ext cx="32698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He’s Coming Again</a:t>
            </a:r>
          </a:p>
        </p:txBody>
      </p:sp>
    </p:spTree>
    <p:extLst>
      <p:ext uri="{BB962C8B-B14F-4D97-AF65-F5344CB8AC3E}">
        <p14:creationId xmlns:p14="http://schemas.microsoft.com/office/powerpoint/2010/main" val="3361341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C681D-ACA1-D295-AFA6-4CD774255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365125"/>
            <a:ext cx="11099800" cy="793115"/>
          </a:xfrm>
        </p:spPr>
        <p:txBody>
          <a:bodyPr/>
          <a:lstStyle/>
          <a:p>
            <a:pPr algn="ctr"/>
            <a:r>
              <a:rPr lang="en-US" b="1" dirty="0"/>
              <a:t>Five Types of Witnesses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827FE-7334-9F28-B71F-950F22505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266825"/>
            <a:ext cx="11176000" cy="522605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400" b="1" dirty="0">
                <a:latin typeface="-apple-system"/>
              </a:rPr>
              <a:t>Lay witness</a:t>
            </a:r>
            <a:r>
              <a:rPr lang="en-US" sz="2400" dirty="0">
                <a:latin typeface="-apple-system"/>
              </a:rPr>
              <a:t>: This consists of any witness </a:t>
            </a:r>
            <a:r>
              <a:rPr lang="en-US" sz="2400" i="1" u="sng" dirty="0">
                <a:latin typeface="-apple-system"/>
              </a:rPr>
              <a:t>testifying without any qualified knowledge </a:t>
            </a:r>
            <a:r>
              <a:rPr lang="en-US" sz="2400" dirty="0">
                <a:latin typeface="-apple-system"/>
              </a:rPr>
              <a:t>in the area they are testifying for. However, they must still limit themselves to giving testimony on subjects they are knowledgeable about.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400" b="1" dirty="0">
                <a:latin typeface="-apple-system"/>
              </a:rPr>
              <a:t>Eyewitness: </a:t>
            </a:r>
            <a:r>
              <a:rPr lang="en-US" sz="2400" dirty="0">
                <a:latin typeface="-apple-system"/>
              </a:rPr>
              <a:t>Anyone who </a:t>
            </a:r>
            <a:r>
              <a:rPr lang="en-US" sz="2400" i="1" u="sng" dirty="0">
                <a:latin typeface="-apple-system"/>
              </a:rPr>
              <a:t>saw or heard an event take place </a:t>
            </a:r>
            <a:r>
              <a:rPr lang="en-US" sz="2400" dirty="0">
                <a:latin typeface="-apple-system"/>
              </a:rPr>
              <a:t>relevant to the case.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400" b="1" dirty="0">
                <a:latin typeface="-apple-system"/>
              </a:rPr>
              <a:t>Fact witness: </a:t>
            </a:r>
            <a:r>
              <a:rPr lang="en-US" sz="2400" dirty="0">
                <a:latin typeface="-apple-system"/>
              </a:rPr>
              <a:t>A fact witness is someone who gives </a:t>
            </a:r>
            <a:r>
              <a:rPr lang="en-US" sz="2400" i="1" u="sng" dirty="0">
                <a:latin typeface="-apple-system"/>
              </a:rPr>
              <a:t>testimony on facts </a:t>
            </a:r>
            <a:r>
              <a:rPr lang="en-US" sz="2400" dirty="0">
                <a:latin typeface="-apple-system"/>
              </a:rPr>
              <a:t>concerning the case, usually reciting authoritative sources.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400" b="1" dirty="0">
                <a:latin typeface="-apple-system"/>
              </a:rPr>
              <a:t>Character witness: </a:t>
            </a:r>
            <a:r>
              <a:rPr lang="en-US" sz="2400" dirty="0">
                <a:latin typeface="-apple-system"/>
              </a:rPr>
              <a:t>A character witness is someone who can </a:t>
            </a:r>
            <a:r>
              <a:rPr lang="en-US" sz="2400" i="1" u="sng" dirty="0">
                <a:latin typeface="-apple-system"/>
              </a:rPr>
              <a:t>testify on individual’s positive or negative personality</a:t>
            </a:r>
            <a:r>
              <a:rPr lang="en-US" sz="2400" dirty="0">
                <a:latin typeface="-apple-system"/>
              </a:rPr>
              <a:t> traits. This may be used to confirm motivations during a case, for instance.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400" b="1" i="0" dirty="0">
                <a:effectLst/>
                <a:latin typeface="-apple-system"/>
              </a:rPr>
              <a:t>Expert witness: </a:t>
            </a:r>
            <a:r>
              <a:rPr lang="en-US" sz="2400" b="0" i="0" dirty="0">
                <a:effectLst/>
                <a:latin typeface="-apple-system"/>
              </a:rPr>
              <a:t>Someone who can </a:t>
            </a:r>
            <a:r>
              <a:rPr lang="en-US" sz="2400" i="1" u="sng" dirty="0">
                <a:latin typeface="-apple-system"/>
              </a:rPr>
              <a:t>give an expert opinion </a:t>
            </a:r>
            <a:r>
              <a:rPr lang="en-US" sz="2400" dirty="0">
                <a:latin typeface="-apple-system"/>
              </a:rPr>
              <a:t>about evidence</a:t>
            </a:r>
            <a:r>
              <a:rPr lang="en-US" sz="2400" b="0" i="0" dirty="0">
                <a:effectLst/>
                <a:latin typeface="-apple-system"/>
              </a:rPr>
              <a:t>. For instance, a musician, knowledgeable in music theory, to give an analysis or testimony on whether a piece of music was stolen from another artist or if it breaches copyright.</a:t>
            </a:r>
            <a:r>
              <a:rPr lang="en-US" sz="2400" dirty="0">
                <a:latin typeface="-apple-system"/>
              </a:rPr>
              <a:t> </a:t>
            </a:r>
          </a:p>
          <a:p>
            <a:pPr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0" i="0" dirty="0">
              <a:effectLst/>
              <a:latin typeface="-apple-system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6539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C08D42-780F-EA59-180C-34AAF24B3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909B8D1-E5DC-9165-C492-1E54972E4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Be a Witness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341BBE-DF1E-B718-9B6F-A82862DD3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Character Witness</a:t>
            </a:r>
          </a:p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Ephesians 5 (KJV)</a:t>
            </a:r>
          </a:p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15 See then that ye </a:t>
            </a:r>
            <a:r>
              <a:rPr lang="en-US" sz="2800" i="1" u="sng" dirty="0">
                <a:latin typeface="Arial" panose="020B0604020202020204" pitchFamily="34" charset="0"/>
                <a:cs typeface="Arial" panose="020B0604020202020204" pitchFamily="34" charset="0"/>
              </a:rPr>
              <a:t>walk circumspectly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not as fools, but as wise,</a:t>
            </a:r>
          </a:p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16 Redeeming the time, because the days are evil.</a:t>
            </a:r>
          </a:p>
          <a:p>
            <a:pPr marL="0" indent="0" algn="ctr">
              <a:buNone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Fact Witness</a:t>
            </a:r>
          </a:p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17 Wherefore be ye not unwise, but </a:t>
            </a:r>
            <a:r>
              <a:rPr lang="en-US" sz="2800" i="1" u="sng" dirty="0">
                <a:latin typeface="Arial" panose="020B0604020202020204" pitchFamily="34" charset="0"/>
                <a:cs typeface="Arial" panose="020B0604020202020204" pitchFamily="34" charset="0"/>
              </a:rPr>
              <a:t>understanding what the will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of the Lord is.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266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A2F0A6-8264-EAC3-851E-50C16FA3B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705BF7-0FCC-FE9A-B43F-8401BAEC3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Be a Witness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DB016C9-EA60-2C05-78E2-56BFB36196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5797068"/>
              </p:ext>
            </p:extLst>
          </p:nvPr>
        </p:nvGraphicFramePr>
        <p:xfrm>
          <a:off x="624840" y="1452880"/>
          <a:ext cx="10942320" cy="4571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320">
                  <a:extLst>
                    <a:ext uri="{9D8B030D-6E8A-4147-A177-3AD203B41FA5}">
                      <a16:colId xmlns:a16="http://schemas.microsoft.com/office/drawing/2014/main" val="3831245459"/>
                    </a:ext>
                  </a:extLst>
                </a:gridCol>
                <a:gridCol w="8890000">
                  <a:extLst>
                    <a:ext uri="{9D8B030D-6E8A-4147-A177-3AD203B41FA5}">
                      <a16:colId xmlns:a16="http://schemas.microsoft.com/office/drawing/2014/main" val="4022488149"/>
                    </a:ext>
                  </a:extLst>
                </a:gridCol>
              </a:tblGrid>
              <a:tr h="598952">
                <a:tc>
                  <a:txBody>
                    <a:bodyPr/>
                    <a:lstStyle/>
                    <a:p>
                      <a:r>
                        <a:rPr lang="en-US" sz="2400" dirty="0"/>
                        <a:t>Witness Types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Ephesians 5: 15-21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478748"/>
                  </a:ext>
                </a:extLst>
              </a:tr>
              <a:tr h="8385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See then that ye </a:t>
                      </a:r>
                      <a:r>
                        <a:rPr lang="en-US" i="1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walk circumspectly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not as fools, but as wise,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Redeeming the time, because the days are evil.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9126462"/>
                  </a:ext>
                </a:extLst>
              </a:tr>
              <a:tr h="4858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Wherefore be ye not unwise, but </a:t>
                      </a:r>
                      <a:r>
                        <a:rPr lang="en-US" i="1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understanding what the will 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the Lord is.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4300913"/>
                  </a:ext>
                </a:extLst>
              </a:tr>
              <a:tr h="4858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And be not drunk with wine, wherein is excess; but </a:t>
                      </a:r>
                      <a:r>
                        <a:rPr lang="en-US" sz="1800" i="1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 filled with the Spirit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6727763"/>
                  </a:ext>
                </a:extLst>
              </a:tr>
              <a:tr h="8385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Speaking to yourselves in psalms and hymns and spiritual songs, </a:t>
                      </a:r>
                      <a:r>
                        <a:rPr lang="en-US" sz="1800" i="1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singing and making melody in your heart 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the Lord;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4880922"/>
                  </a:ext>
                </a:extLst>
              </a:tr>
              <a:tr h="8385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en-US" sz="1800" i="1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Giving thanks always for all things 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unto God and the Father in the name of our Lord Jesus Christ;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00378"/>
                  </a:ext>
                </a:extLst>
              </a:tr>
              <a:tr h="4858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</a:t>
                      </a:r>
                      <a:r>
                        <a:rPr lang="en-US" sz="1800" i="1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Submitting yourselves one to another 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the fear of God. 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96879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43C8AB5-53E1-6C3C-62B5-684F1E9E0CDC}"/>
              </a:ext>
            </a:extLst>
          </p:cNvPr>
          <p:cNvSpPr txBox="1"/>
          <p:nvPr/>
        </p:nvSpPr>
        <p:spPr>
          <a:xfrm>
            <a:off x="624840" y="2309614"/>
            <a:ext cx="227584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Character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1089DB-CD72-CFEC-8529-45697648794E}"/>
              </a:ext>
            </a:extLst>
          </p:cNvPr>
          <p:cNvSpPr txBox="1"/>
          <p:nvPr/>
        </p:nvSpPr>
        <p:spPr>
          <a:xfrm>
            <a:off x="624840" y="2957512"/>
            <a:ext cx="227584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Fact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8539A2-DA70-2BC7-3821-74D0B6E5DF44}"/>
              </a:ext>
            </a:extLst>
          </p:cNvPr>
          <p:cNvSpPr txBox="1"/>
          <p:nvPr/>
        </p:nvSpPr>
        <p:spPr>
          <a:xfrm>
            <a:off x="624840" y="3422134"/>
            <a:ext cx="227584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Expert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736052-99FC-725A-8A95-FBA22405D173}"/>
              </a:ext>
            </a:extLst>
          </p:cNvPr>
          <p:cNvSpPr txBox="1"/>
          <p:nvPr/>
        </p:nvSpPr>
        <p:spPr>
          <a:xfrm>
            <a:off x="624840" y="4085073"/>
            <a:ext cx="227584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Lay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35ADCC-21B4-DE72-32B8-E89B16E2E147}"/>
              </a:ext>
            </a:extLst>
          </p:cNvPr>
          <p:cNvSpPr txBox="1"/>
          <p:nvPr/>
        </p:nvSpPr>
        <p:spPr>
          <a:xfrm>
            <a:off x="624840" y="4941054"/>
            <a:ext cx="227584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Eyewitness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713B30-9274-6BE7-FFEA-AE0BB7C7FC34}"/>
              </a:ext>
            </a:extLst>
          </p:cNvPr>
          <p:cNvSpPr txBox="1"/>
          <p:nvPr/>
        </p:nvSpPr>
        <p:spPr>
          <a:xfrm>
            <a:off x="624840" y="5593932"/>
            <a:ext cx="227584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Character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4C5A16-26CB-D56E-CA0A-92A3A9831B8F}"/>
              </a:ext>
            </a:extLst>
          </p:cNvPr>
          <p:cNvSpPr txBox="1"/>
          <p:nvPr/>
        </p:nvSpPr>
        <p:spPr>
          <a:xfrm>
            <a:off x="8971280" y="5574286"/>
            <a:ext cx="1605280" cy="408623"/>
          </a:xfrm>
          <a:prstGeom prst="flowChartAlternateProcess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(John 13:35)</a:t>
            </a:r>
          </a:p>
        </p:txBody>
      </p:sp>
    </p:spTree>
    <p:extLst>
      <p:ext uri="{BB962C8B-B14F-4D97-AF65-F5344CB8AC3E}">
        <p14:creationId xmlns:p14="http://schemas.microsoft.com/office/powerpoint/2010/main" val="311287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548640"/>
            <a:ext cx="10515600" cy="838200"/>
          </a:xfrm>
        </p:spPr>
        <p:txBody>
          <a:bodyPr anchor="t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Process for Spirit-Filled Living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5300" y="1894840"/>
            <a:ext cx="11049000" cy="4114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Salvation: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Christ gave His life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for us</a:t>
            </a:r>
          </a:p>
          <a:p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Sanctification: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Christ gives His life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to us</a:t>
            </a:r>
          </a:p>
          <a:p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Service: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Christ lives His life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through us – as us</a:t>
            </a:r>
          </a:p>
        </p:txBody>
      </p:sp>
    </p:spTree>
    <p:extLst>
      <p:ext uri="{BB962C8B-B14F-4D97-AF65-F5344CB8AC3E}">
        <p14:creationId xmlns:p14="http://schemas.microsoft.com/office/powerpoint/2010/main" val="1862856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0A62C-D3F4-D891-3104-ABFBEE925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0C6EC-1016-F52D-CEA1-2163C9F77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960"/>
            <a:ext cx="10515600" cy="6278880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3900" spc="700" dirty="0">
                <a:latin typeface="Angsana New" panose="02020603050405020304" pitchFamily="18" charset="-34"/>
                <a:cs typeface="Angsana New" panose="02020603050405020304" pitchFamily="18" charset="-34"/>
              </a:rPr>
              <a:t>Witness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2A1BA2-80F2-3996-0F14-CB35411F31D2}"/>
              </a:ext>
            </a:extLst>
          </p:cNvPr>
          <p:cNvSpPr txBox="1"/>
          <p:nvPr/>
        </p:nvSpPr>
        <p:spPr>
          <a:xfrm>
            <a:off x="3048000" y="1084610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600" spc="700" dirty="0">
                <a:latin typeface="Angsana New" panose="02020603050405020304" pitchFamily="18" charset="-34"/>
                <a:cs typeface="Angsana New" panose="02020603050405020304" pitchFamily="18" charset="-34"/>
              </a:rPr>
              <a:t>Be 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0E42F6-B851-3CC9-D0DA-2C4A075B2FF0}"/>
              </a:ext>
            </a:extLst>
          </p:cNvPr>
          <p:cNvSpPr txBox="1"/>
          <p:nvPr/>
        </p:nvSpPr>
        <p:spPr>
          <a:xfrm>
            <a:off x="5648960" y="4203731"/>
            <a:ext cx="609600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500" spc="700" dirty="0">
                <a:latin typeface="Angsana New" panose="02020603050405020304" pitchFamily="18" charset="-34"/>
                <a:cs typeface="Angsana New" panose="02020603050405020304" pitchFamily="18" charset="-34"/>
              </a:rPr>
              <a:t>For Jesus</a:t>
            </a:r>
          </a:p>
        </p:txBody>
      </p:sp>
    </p:spTree>
    <p:extLst>
      <p:ext uri="{BB962C8B-B14F-4D97-AF65-F5344CB8AC3E}">
        <p14:creationId xmlns:p14="http://schemas.microsoft.com/office/powerpoint/2010/main" val="1634294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0023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67848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13672</TotalTime>
  <Words>984</Words>
  <Application>Microsoft Office PowerPoint</Application>
  <PresentationFormat>Widescreen</PresentationFormat>
  <Paragraphs>116</Paragraphs>
  <Slides>18</Slides>
  <Notes>6</Notes>
  <HiddenSlides>2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Angsana New</vt:lpstr>
      <vt:lpstr>-apple-system</vt:lpstr>
      <vt:lpstr>Arial</vt:lpstr>
      <vt:lpstr>Calibri</vt:lpstr>
      <vt:lpstr>Calibri Light</vt:lpstr>
      <vt:lpstr>Copperplate Gothic Bold</vt:lpstr>
      <vt:lpstr>Roboto</vt:lpstr>
      <vt:lpstr>Source Sans Pro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Looking Deeper</vt:lpstr>
      <vt:lpstr>PowerPoint Presentation</vt:lpstr>
      <vt:lpstr>PowerPoint Presentation</vt:lpstr>
      <vt:lpstr>PowerPoint Presentation</vt:lpstr>
      <vt:lpstr>PowerPoint Presentation</vt:lpstr>
      <vt:lpstr>The Gospel Message</vt:lpstr>
      <vt:lpstr>Five Types of Witnesses</vt:lpstr>
      <vt:lpstr>Be a Witness</vt:lpstr>
      <vt:lpstr>Be a Witness</vt:lpstr>
      <vt:lpstr>Process for Spirit-Filled Living</vt:lpstr>
      <vt:lpstr>PowerPoint Presentation</vt:lpstr>
      <vt:lpstr>PowerPoint Presentation</vt:lpstr>
      <vt:lpstr>PowerPoint Presentation</vt:lpstr>
    </vt:vector>
  </TitlesOfParts>
  <Company>BeSharpCreative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Joshua Feit</dc:creator>
  <cp:lastModifiedBy>Anita Herndon</cp:lastModifiedBy>
  <cp:revision>21</cp:revision>
  <cp:lastPrinted>2023-01-19T00:14:33Z</cp:lastPrinted>
  <dcterms:created xsi:type="dcterms:W3CDTF">2009-01-23T02:45:09Z</dcterms:created>
  <dcterms:modified xsi:type="dcterms:W3CDTF">2025-04-30T23:35:37Z</dcterms:modified>
</cp:coreProperties>
</file>