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65" r:id="rId4"/>
    <p:sldId id="257" r:id="rId5"/>
    <p:sldId id="258" r:id="rId6"/>
    <p:sldId id="259" r:id="rId7"/>
    <p:sldId id="261" r:id="rId8"/>
    <p:sldId id="260"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DC346-DDC9-8E48-A5E8-A0BF6B4A64EF}" v="194" dt="2025-10-25T02:44:57.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C8B7CF-828E-0E4F-BB6F-0B4A4CE7971E}"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70C69385-E8BD-E047-BD4F-E6DB9DE2569A}">
      <dgm:prSet phldrT="[Text]"/>
      <dgm:spPr/>
      <dgm:t>
        <a:bodyPr/>
        <a:lstStyle/>
        <a:p>
          <a:r>
            <a:rPr lang="en-US" dirty="0"/>
            <a:t>Church Council </a:t>
          </a:r>
        </a:p>
        <a:p>
          <a:r>
            <a:rPr lang="en-US" dirty="0"/>
            <a:t>Lead Pastor + Nine Members Elected by the Congregation for 3 </a:t>
          </a:r>
          <a:r>
            <a:rPr lang="en-US"/>
            <a:t>Year Terms </a:t>
          </a:r>
          <a:endParaRPr lang="en-US" dirty="0"/>
        </a:p>
      </dgm:t>
    </dgm:pt>
    <dgm:pt modelId="{5FA23C9E-1E69-CB48-A64F-50C97A765EB8}" type="parTrans" cxnId="{5C64F181-92D1-824F-82F0-EE1D0BB87A7A}">
      <dgm:prSet/>
      <dgm:spPr/>
      <dgm:t>
        <a:bodyPr/>
        <a:lstStyle/>
        <a:p>
          <a:endParaRPr lang="en-US"/>
        </a:p>
      </dgm:t>
    </dgm:pt>
    <dgm:pt modelId="{ABF8B295-87C4-7F4F-9D34-98F4F15DF603}" type="sibTrans" cxnId="{5C64F181-92D1-824F-82F0-EE1D0BB87A7A}">
      <dgm:prSet/>
      <dgm:spPr/>
      <dgm:t>
        <a:bodyPr/>
        <a:lstStyle/>
        <a:p>
          <a:endParaRPr lang="en-US"/>
        </a:p>
      </dgm:t>
    </dgm:pt>
    <dgm:pt modelId="{748A6E8D-A342-F94F-B817-074DB36372C4}">
      <dgm:prSet phldrT="[Text]"/>
      <dgm:spPr/>
      <dgm:t>
        <a:bodyPr/>
        <a:lstStyle/>
        <a:p>
          <a:r>
            <a:rPr lang="en-US" dirty="0"/>
            <a:t>Gather </a:t>
          </a:r>
        </a:p>
        <a:p>
          <a:r>
            <a:rPr lang="en-US" dirty="0"/>
            <a:t>3 Council + </a:t>
          </a:r>
        </a:p>
        <a:p>
          <a:r>
            <a:rPr lang="en-US" dirty="0"/>
            <a:t>3 Leaders</a:t>
          </a:r>
        </a:p>
      </dgm:t>
    </dgm:pt>
    <dgm:pt modelId="{E327A0D7-F586-E741-825B-D68866B6D7E5}" type="parTrans" cxnId="{82F61CC3-BE3F-884E-A34D-6025AD10A478}">
      <dgm:prSet/>
      <dgm:spPr/>
      <dgm:t>
        <a:bodyPr/>
        <a:lstStyle/>
        <a:p>
          <a:endParaRPr lang="en-US"/>
        </a:p>
      </dgm:t>
    </dgm:pt>
    <dgm:pt modelId="{2007B68D-416D-A04A-A104-9A69051A93E7}" type="sibTrans" cxnId="{82F61CC3-BE3F-884E-A34D-6025AD10A478}">
      <dgm:prSet/>
      <dgm:spPr/>
      <dgm:t>
        <a:bodyPr/>
        <a:lstStyle/>
        <a:p>
          <a:endParaRPr lang="en-US"/>
        </a:p>
      </dgm:t>
    </dgm:pt>
    <dgm:pt modelId="{CA5F94C7-B472-C847-AD00-C07733473F48}">
      <dgm:prSet phldrT="[Text]"/>
      <dgm:spPr>
        <a:solidFill>
          <a:schemeClr val="lt1">
            <a:hueOff val="0"/>
            <a:satOff val="0"/>
            <a:lumOff val="0"/>
          </a:schemeClr>
        </a:solidFill>
      </dgm:spPr>
      <dgm:t>
        <a:bodyPr/>
        <a:lstStyle/>
        <a:p>
          <a:r>
            <a:rPr lang="en-US" dirty="0"/>
            <a:t>Worship, Music and Arts</a:t>
          </a:r>
        </a:p>
      </dgm:t>
    </dgm:pt>
    <dgm:pt modelId="{9CCA610E-066A-4C43-B86F-5A5B34DE8F65}" type="parTrans" cxnId="{92E64C31-157D-E245-9F2A-73E0D321287E}">
      <dgm:prSet/>
      <dgm:spPr/>
      <dgm:t>
        <a:bodyPr/>
        <a:lstStyle/>
        <a:p>
          <a:endParaRPr lang="en-US"/>
        </a:p>
      </dgm:t>
    </dgm:pt>
    <dgm:pt modelId="{3441350B-0096-FA48-B6BB-0C250C4646F1}" type="sibTrans" cxnId="{92E64C31-157D-E245-9F2A-73E0D321287E}">
      <dgm:prSet/>
      <dgm:spPr/>
      <dgm:t>
        <a:bodyPr/>
        <a:lstStyle/>
        <a:p>
          <a:endParaRPr lang="en-US"/>
        </a:p>
      </dgm:t>
    </dgm:pt>
    <dgm:pt modelId="{0E781D28-4488-EB43-BE08-2D6A313CC633}">
      <dgm:prSet phldrT="[Text]"/>
      <dgm:spPr/>
      <dgm:t>
        <a:bodyPr/>
        <a:lstStyle/>
        <a:p>
          <a:r>
            <a:rPr lang="en-US" dirty="0"/>
            <a:t>Administration and Finance</a:t>
          </a:r>
        </a:p>
      </dgm:t>
    </dgm:pt>
    <dgm:pt modelId="{FF5BE3D8-6A50-7B46-93A6-C336EF0C37E3}" type="parTrans" cxnId="{382B0FE3-0D80-F445-A781-AB6680B21906}">
      <dgm:prSet/>
      <dgm:spPr/>
      <dgm:t>
        <a:bodyPr/>
        <a:lstStyle/>
        <a:p>
          <a:endParaRPr lang="en-US"/>
        </a:p>
      </dgm:t>
    </dgm:pt>
    <dgm:pt modelId="{9C364267-85B3-8741-A51F-7E080521EA90}" type="sibTrans" cxnId="{382B0FE3-0D80-F445-A781-AB6680B21906}">
      <dgm:prSet/>
      <dgm:spPr/>
      <dgm:t>
        <a:bodyPr/>
        <a:lstStyle/>
        <a:p>
          <a:endParaRPr lang="en-US"/>
        </a:p>
      </dgm:t>
    </dgm:pt>
    <dgm:pt modelId="{9FAA958D-C8D1-324E-9068-A9EE9C12B047}">
      <dgm:prSet phldrT="[Text]"/>
      <dgm:spPr/>
      <dgm:t>
        <a:bodyPr/>
        <a:lstStyle/>
        <a:p>
          <a:r>
            <a:rPr lang="en-US" dirty="0"/>
            <a:t>Go </a:t>
          </a:r>
        </a:p>
        <a:p>
          <a:r>
            <a:rPr lang="en-US" dirty="0"/>
            <a:t>2 Council + </a:t>
          </a:r>
        </a:p>
        <a:p>
          <a:r>
            <a:rPr lang="en-US" dirty="0"/>
            <a:t>2 Leaders</a:t>
          </a:r>
        </a:p>
      </dgm:t>
    </dgm:pt>
    <dgm:pt modelId="{F605C556-F002-624C-A406-460914534FDE}" type="parTrans" cxnId="{4F046F38-4F3D-3A45-B271-2047AF0FD81C}">
      <dgm:prSet/>
      <dgm:spPr/>
      <dgm:t>
        <a:bodyPr/>
        <a:lstStyle/>
        <a:p>
          <a:endParaRPr lang="en-US"/>
        </a:p>
      </dgm:t>
    </dgm:pt>
    <dgm:pt modelId="{45E09F4A-3A41-634D-AEDF-34579F83E38E}" type="sibTrans" cxnId="{4F046F38-4F3D-3A45-B271-2047AF0FD81C}">
      <dgm:prSet/>
      <dgm:spPr/>
      <dgm:t>
        <a:bodyPr/>
        <a:lstStyle/>
        <a:p>
          <a:endParaRPr lang="en-US"/>
        </a:p>
      </dgm:t>
    </dgm:pt>
    <dgm:pt modelId="{E640FDAA-EA3E-EA4D-BD5A-890BB84AAD07}">
      <dgm:prSet phldrT="[Text]"/>
      <dgm:spPr/>
      <dgm:t>
        <a:bodyPr/>
        <a:lstStyle/>
        <a:p>
          <a:r>
            <a:rPr lang="en-US" dirty="0"/>
            <a:t>Community Outreach</a:t>
          </a:r>
        </a:p>
      </dgm:t>
    </dgm:pt>
    <dgm:pt modelId="{C09B915C-6036-5141-A1CD-0C1E29B48FF3}" type="parTrans" cxnId="{96E4849E-EE66-9445-8F4E-74350B564663}">
      <dgm:prSet/>
      <dgm:spPr/>
      <dgm:t>
        <a:bodyPr/>
        <a:lstStyle/>
        <a:p>
          <a:endParaRPr lang="en-US"/>
        </a:p>
      </dgm:t>
    </dgm:pt>
    <dgm:pt modelId="{5B3D0CEB-5767-A44D-B6ED-C617D2D98DB6}" type="sibTrans" cxnId="{96E4849E-EE66-9445-8F4E-74350B564663}">
      <dgm:prSet/>
      <dgm:spPr/>
      <dgm:t>
        <a:bodyPr/>
        <a:lstStyle/>
        <a:p>
          <a:endParaRPr lang="en-US"/>
        </a:p>
      </dgm:t>
    </dgm:pt>
    <dgm:pt modelId="{773DB4CD-6102-D14E-83BB-3E3A50BF318E}">
      <dgm:prSet/>
      <dgm:spPr/>
      <dgm:t>
        <a:bodyPr/>
        <a:lstStyle/>
        <a:p>
          <a:r>
            <a:rPr lang="en-US" dirty="0"/>
            <a:t>Congregational Life</a:t>
          </a:r>
        </a:p>
      </dgm:t>
    </dgm:pt>
    <dgm:pt modelId="{6782E06B-DA94-D34B-8803-0D3D64757E0A}" type="parTrans" cxnId="{DA653E15-3A14-D141-85F4-BB2D1A16AD61}">
      <dgm:prSet/>
      <dgm:spPr/>
      <dgm:t>
        <a:bodyPr/>
        <a:lstStyle/>
        <a:p>
          <a:endParaRPr lang="en-US"/>
        </a:p>
      </dgm:t>
    </dgm:pt>
    <dgm:pt modelId="{100644B6-CFC4-BB48-8783-49B8D1F55D45}" type="sibTrans" cxnId="{DA653E15-3A14-D141-85F4-BB2D1A16AD61}">
      <dgm:prSet/>
      <dgm:spPr/>
      <dgm:t>
        <a:bodyPr/>
        <a:lstStyle/>
        <a:p>
          <a:endParaRPr lang="en-US"/>
        </a:p>
      </dgm:t>
    </dgm:pt>
    <dgm:pt modelId="{81555CA6-CF23-3C43-B4F8-90CAD9301D74}">
      <dgm:prSet/>
      <dgm:spPr/>
      <dgm:t>
        <a:bodyPr/>
        <a:lstStyle/>
        <a:p>
          <a:r>
            <a:rPr lang="en-US" dirty="0"/>
            <a:t>Grow</a:t>
          </a:r>
        </a:p>
        <a:p>
          <a:r>
            <a:rPr lang="en-US" dirty="0"/>
            <a:t>3 Council +</a:t>
          </a:r>
        </a:p>
        <a:p>
          <a:r>
            <a:rPr lang="en-US" dirty="0"/>
            <a:t>3 Leaders</a:t>
          </a:r>
        </a:p>
      </dgm:t>
    </dgm:pt>
    <dgm:pt modelId="{E26560A7-5DEC-0B40-9E5F-A65461839842}" type="parTrans" cxnId="{0CBE261A-9371-D748-90BC-02B63324B2BF}">
      <dgm:prSet/>
      <dgm:spPr/>
      <dgm:t>
        <a:bodyPr/>
        <a:lstStyle/>
        <a:p>
          <a:endParaRPr lang="en-US"/>
        </a:p>
      </dgm:t>
    </dgm:pt>
    <dgm:pt modelId="{0B418492-B76C-ED41-9F5A-EA839A6A9774}" type="sibTrans" cxnId="{0CBE261A-9371-D748-90BC-02B63324B2BF}">
      <dgm:prSet/>
      <dgm:spPr/>
      <dgm:t>
        <a:bodyPr/>
        <a:lstStyle/>
        <a:p>
          <a:endParaRPr lang="en-US"/>
        </a:p>
      </dgm:t>
    </dgm:pt>
    <dgm:pt modelId="{D209E189-F4B1-6340-B585-C8E6727C0CEB}">
      <dgm:prSet/>
      <dgm:spPr/>
      <dgm:t>
        <a:bodyPr/>
        <a:lstStyle/>
        <a:p>
          <a:r>
            <a:rPr lang="en-US" dirty="0"/>
            <a:t>Education</a:t>
          </a:r>
        </a:p>
      </dgm:t>
    </dgm:pt>
    <dgm:pt modelId="{A4B75276-61C9-7F47-AFDE-C021D88E417E}" type="parTrans" cxnId="{1973A3AB-76D4-6840-B4D4-FB2BCFC30CD5}">
      <dgm:prSet/>
      <dgm:spPr/>
      <dgm:t>
        <a:bodyPr/>
        <a:lstStyle/>
        <a:p>
          <a:endParaRPr lang="en-US"/>
        </a:p>
      </dgm:t>
    </dgm:pt>
    <dgm:pt modelId="{27C10EAA-DF42-1B41-960D-A49193510C83}" type="sibTrans" cxnId="{1973A3AB-76D4-6840-B4D4-FB2BCFC30CD5}">
      <dgm:prSet/>
      <dgm:spPr/>
      <dgm:t>
        <a:bodyPr/>
        <a:lstStyle/>
        <a:p>
          <a:endParaRPr lang="en-US"/>
        </a:p>
      </dgm:t>
    </dgm:pt>
    <dgm:pt modelId="{D13AD757-2232-7646-B4AB-5EB7EE631FC8}">
      <dgm:prSet/>
      <dgm:spPr/>
      <dgm:t>
        <a:bodyPr/>
        <a:lstStyle/>
        <a:p>
          <a:r>
            <a:rPr lang="en-US" dirty="0"/>
            <a:t>Youth and Family</a:t>
          </a:r>
        </a:p>
      </dgm:t>
    </dgm:pt>
    <dgm:pt modelId="{5559261A-17BD-2044-A8F4-5DF4015CAAD9}" type="parTrans" cxnId="{4A3C2AD5-8223-2243-9316-D1EB80320718}">
      <dgm:prSet/>
      <dgm:spPr/>
      <dgm:t>
        <a:bodyPr/>
        <a:lstStyle/>
        <a:p>
          <a:endParaRPr lang="en-US"/>
        </a:p>
      </dgm:t>
    </dgm:pt>
    <dgm:pt modelId="{4FEF6333-E08B-9C49-9AF0-853D6EB6EB96}" type="sibTrans" cxnId="{4A3C2AD5-8223-2243-9316-D1EB80320718}">
      <dgm:prSet/>
      <dgm:spPr/>
      <dgm:t>
        <a:bodyPr/>
        <a:lstStyle/>
        <a:p>
          <a:endParaRPr lang="en-US"/>
        </a:p>
      </dgm:t>
    </dgm:pt>
    <dgm:pt modelId="{FCDE40D8-9FE9-9842-A55F-1998B9054F66}">
      <dgm:prSet/>
      <dgm:spPr/>
      <dgm:t>
        <a:bodyPr/>
        <a:lstStyle/>
        <a:p>
          <a:r>
            <a:rPr lang="en-US" dirty="0"/>
            <a:t>World Outreach</a:t>
          </a:r>
        </a:p>
      </dgm:t>
    </dgm:pt>
    <dgm:pt modelId="{32D9D30B-DEE8-7E46-ABBD-C4243ADE56D7}" type="parTrans" cxnId="{828F022F-B5DC-4A4B-8BBF-3D50DFDFFB18}">
      <dgm:prSet/>
      <dgm:spPr/>
      <dgm:t>
        <a:bodyPr/>
        <a:lstStyle/>
        <a:p>
          <a:endParaRPr lang="en-US"/>
        </a:p>
      </dgm:t>
    </dgm:pt>
    <dgm:pt modelId="{1D67C5E4-CB3E-6440-AB7B-E9FC037CC3DD}" type="sibTrans" cxnId="{828F022F-B5DC-4A4B-8BBF-3D50DFDFFB18}">
      <dgm:prSet/>
      <dgm:spPr/>
      <dgm:t>
        <a:bodyPr/>
        <a:lstStyle/>
        <a:p>
          <a:endParaRPr lang="en-US"/>
        </a:p>
      </dgm:t>
    </dgm:pt>
    <dgm:pt modelId="{695E32D0-63A3-1C45-A620-371339C0E963}">
      <dgm:prSet/>
      <dgm:spPr/>
      <dgm:t>
        <a:bodyPr/>
        <a:lstStyle/>
        <a:p>
          <a:r>
            <a:rPr lang="en-US" dirty="0"/>
            <a:t>Ministries</a:t>
          </a:r>
        </a:p>
      </dgm:t>
    </dgm:pt>
    <dgm:pt modelId="{0491F061-42A3-4342-AA64-A4AB8A6033C6}" type="parTrans" cxnId="{341D77A7-324E-2943-A967-A2AF02F92123}">
      <dgm:prSet/>
      <dgm:spPr/>
      <dgm:t>
        <a:bodyPr/>
        <a:lstStyle/>
        <a:p>
          <a:endParaRPr lang="en-US"/>
        </a:p>
      </dgm:t>
    </dgm:pt>
    <dgm:pt modelId="{49EE926C-FD05-144C-A0A9-7E210C06FFFB}" type="sibTrans" cxnId="{341D77A7-324E-2943-A967-A2AF02F92123}">
      <dgm:prSet/>
      <dgm:spPr/>
      <dgm:t>
        <a:bodyPr/>
        <a:lstStyle/>
        <a:p>
          <a:endParaRPr lang="en-US"/>
        </a:p>
      </dgm:t>
    </dgm:pt>
    <dgm:pt modelId="{EB8A76FB-3F3E-5947-B794-172DBDC75FA3}" type="pres">
      <dgm:prSet presAssocID="{7EC8B7CF-828E-0E4F-BB6F-0B4A4CE7971E}" presName="hierChild1" presStyleCnt="0">
        <dgm:presLayoutVars>
          <dgm:chPref val="1"/>
          <dgm:dir/>
          <dgm:animOne val="branch"/>
          <dgm:animLvl val="lvl"/>
          <dgm:resizeHandles/>
        </dgm:presLayoutVars>
      </dgm:prSet>
      <dgm:spPr/>
    </dgm:pt>
    <dgm:pt modelId="{B0D3627B-A763-D042-8809-BA3D195519E0}" type="pres">
      <dgm:prSet presAssocID="{70C69385-E8BD-E047-BD4F-E6DB9DE2569A}" presName="hierRoot1" presStyleCnt="0"/>
      <dgm:spPr/>
    </dgm:pt>
    <dgm:pt modelId="{4044B9CE-6734-B143-A351-8341661EE2BF}" type="pres">
      <dgm:prSet presAssocID="{70C69385-E8BD-E047-BD4F-E6DB9DE2569A}" presName="composite" presStyleCnt="0"/>
      <dgm:spPr/>
    </dgm:pt>
    <dgm:pt modelId="{96051217-5379-4049-85DE-A6E10EBE133A}" type="pres">
      <dgm:prSet presAssocID="{70C69385-E8BD-E047-BD4F-E6DB9DE2569A}" presName="background" presStyleLbl="node0" presStyleIdx="0" presStyleCnt="1"/>
      <dgm:spPr>
        <a:solidFill>
          <a:schemeClr val="tx2">
            <a:lumMod val="50000"/>
            <a:lumOff val="50000"/>
          </a:schemeClr>
        </a:solidFill>
      </dgm:spPr>
    </dgm:pt>
    <dgm:pt modelId="{7C08C6BD-0C10-264D-8F2F-A1CED449FE08}" type="pres">
      <dgm:prSet presAssocID="{70C69385-E8BD-E047-BD4F-E6DB9DE2569A}" presName="text" presStyleLbl="fgAcc0" presStyleIdx="0" presStyleCnt="1" custScaleX="130548" custLinFactNeighborX="-57686" custLinFactNeighborY="-2416">
        <dgm:presLayoutVars>
          <dgm:chPref val="3"/>
        </dgm:presLayoutVars>
      </dgm:prSet>
      <dgm:spPr/>
    </dgm:pt>
    <dgm:pt modelId="{D7B5D8CA-3920-4041-9F9B-4DB98A0E89A3}" type="pres">
      <dgm:prSet presAssocID="{70C69385-E8BD-E047-BD4F-E6DB9DE2569A}" presName="hierChild2" presStyleCnt="0"/>
      <dgm:spPr/>
    </dgm:pt>
    <dgm:pt modelId="{AF71F876-1CA6-D346-A60F-BBAEDC1E27D1}" type="pres">
      <dgm:prSet presAssocID="{E327A0D7-F586-E741-825B-D68866B6D7E5}" presName="Name10" presStyleLbl="parChTrans1D2" presStyleIdx="0" presStyleCnt="3"/>
      <dgm:spPr/>
    </dgm:pt>
    <dgm:pt modelId="{F585715F-FD08-4144-B3BC-3F42095830D1}" type="pres">
      <dgm:prSet presAssocID="{748A6E8D-A342-F94F-B817-074DB36372C4}" presName="hierRoot2" presStyleCnt="0"/>
      <dgm:spPr/>
    </dgm:pt>
    <dgm:pt modelId="{03FA3BD2-09A7-B045-B444-FD3CC8692C56}" type="pres">
      <dgm:prSet presAssocID="{748A6E8D-A342-F94F-B817-074DB36372C4}" presName="composite2" presStyleCnt="0"/>
      <dgm:spPr/>
    </dgm:pt>
    <dgm:pt modelId="{85F69AEB-DCCF-444A-932D-879B5C0FF172}" type="pres">
      <dgm:prSet presAssocID="{748A6E8D-A342-F94F-B817-074DB36372C4}" presName="background2" presStyleLbl="node2" presStyleIdx="0" presStyleCnt="3"/>
      <dgm:spPr>
        <a:solidFill>
          <a:schemeClr val="tx2">
            <a:lumMod val="50000"/>
            <a:lumOff val="50000"/>
          </a:schemeClr>
        </a:solidFill>
      </dgm:spPr>
    </dgm:pt>
    <dgm:pt modelId="{D5CC1FF8-8125-D749-A355-E8B6E018C8C3}" type="pres">
      <dgm:prSet presAssocID="{748A6E8D-A342-F94F-B817-074DB36372C4}" presName="text2" presStyleLbl="fgAcc2" presStyleIdx="0" presStyleCnt="3">
        <dgm:presLayoutVars>
          <dgm:chPref val="3"/>
        </dgm:presLayoutVars>
      </dgm:prSet>
      <dgm:spPr/>
    </dgm:pt>
    <dgm:pt modelId="{792FD652-FCE2-C243-862C-1B90EA5A8951}" type="pres">
      <dgm:prSet presAssocID="{748A6E8D-A342-F94F-B817-074DB36372C4}" presName="hierChild3" presStyleCnt="0"/>
      <dgm:spPr/>
    </dgm:pt>
    <dgm:pt modelId="{FEE0841E-7892-9142-A1BE-4801003D4884}" type="pres">
      <dgm:prSet presAssocID="{9CCA610E-066A-4C43-B86F-5A5B34DE8F65}" presName="Name17" presStyleLbl="parChTrans1D3" presStyleIdx="0" presStyleCnt="8"/>
      <dgm:spPr/>
    </dgm:pt>
    <dgm:pt modelId="{1E775A4D-5D85-6443-BBF1-B5161C2F6D45}" type="pres">
      <dgm:prSet presAssocID="{CA5F94C7-B472-C847-AD00-C07733473F48}" presName="hierRoot3" presStyleCnt="0"/>
      <dgm:spPr/>
    </dgm:pt>
    <dgm:pt modelId="{59E0CC81-DC4B-1844-A2E6-D73C2A9D1DD2}" type="pres">
      <dgm:prSet presAssocID="{CA5F94C7-B472-C847-AD00-C07733473F48}" presName="composite3" presStyleCnt="0"/>
      <dgm:spPr/>
    </dgm:pt>
    <dgm:pt modelId="{39446C80-0484-5F48-8978-E1501F1E202E}" type="pres">
      <dgm:prSet presAssocID="{CA5F94C7-B472-C847-AD00-C07733473F48}" presName="background3" presStyleLbl="node3" presStyleIdx="0" presStyleCnt="8"/>
      <dgm:spPr>
        <a:solidFill>
          <a:schemeClr val="tx2">
            <a:lumMod val="50000"/>
            <a:lumOff val="50000"/>
          </a:schemeClr>
        </a:solidFill>
      </dgm:spPr>
    </dgm:pt>
    <dgm:pt modelId="{A7B7D16B-34A0-6D40-8093-2581627603D6}" type="pres">
      <dgm:prSet presAssocID="{CA5F94C7-B472-C847-AD00-C07733473F48}" presName="text3" presStyleLbl="fgAcc3" presStyleIdx="0" presStyleCnt="8">
        <dgm:presLayoutVars>
          <dgm:chPref val="3"/>
        </dgm:presLayoutVars>
      </dgm:prSet>
      <dgm:spPr/>
    </dgm:pt>
    <dgm:pt modelId="{6272F39B-417A-EF43-BF6D-6B43C20210D8}" type="pres">
      <dgm:prSet presAssocID="{CA5F94C7-B472-C847-AD00-C07733473F48}" presName="hierChild4" presStyleCnt="0"/>
      <dgm:spPr/>
    </dgm:pt>
    <dgm:pt modelId="{E5A3218C-2C01-6A40-BF45-C0FE9041268A}" type="pres">
      <dgm:prSet presAssocID="{6782E06B-DA94-D34B-8803-0D3D64757E0A}" presName="Name17" presStyleLbl="parChTrans1D3" presStyleIdx="1" presStyleCnt="8"/>
      <dgm:spPr/>
    </dgm:pt>
    <dgm:pt modelId="{A571277D-9725-6347-8E0B-8FE2B94D068A}" type="pres">
      <dgm:prSet presAssocID="{773DB4CD-6102-D14E-83BB-3E3A50BF318E}" presName="hierRoot3" presStyleCnt="0"/>
      <dgm:spPr/>
    </dgm:pt>
    <dgm:pt modelId="{F5E83AD0-4F2E-4147-9614-178B9EC71D1D}" type="pres">
      <dgm:prSet presAssocID="{773DB4CD-6102-D14E-83BB-3E3A50BF318E}" presName="composite3" presStyleCnt="0"/>
      <dgm:spPr/>
    </dgm:pt>
    <dgm:pt modelId="{E6E750E4-CEE7-A44C-891D-D066160EAD3A}" type="pres">
      <dgm:prSet presAssocID="{773DB4CD-6102-D14E-83BB-3E3A50BF318E}" presName="background3" presStyleLbl="node3" presStyleIdx="1" presStyleCnt="8"/>
      <dgm:spPr>
        <a:solidFill>
          <a:schemeClr val="tx2">
            <a:lumMod val="50000"/>
            <a:lumOff val="50000"/>
          </a:schemeClr>
        </a:solidFill>
      </dgm:spPr>
    </dgm:pt>
    <dgm:pt modelId="{060FFFC8-B2DB-7B45-BAED-9853D6DD1F49}" type="pres">
      <dgm:prSet presAssocID="{773DB4CD-6102-D14E-83BB-3E3A50BF318E}" presName="text3" presStyleLbl="fgAcc3" presStyleIdx="1" presStyleCnt="8">
        <dgm:presLayoutVars>
          <dgm:chPref val="3"/>
        </dgm:presLayoutVars>
      </dgm:prSet>
      <dgm:spPr/>
    </dgm:pt>
    <dgm:pt modelId="{3D23D00B-D5A2-7644-AEF2-523146866358}" type="pres">
      <dgm:prSet presAssocID="{773DB4CD-6102-D14E-83BB-3E3A50BF318E}" presName="hierChild4" presStyleCnt="0"/>
      <dgm:spPr/>
    </dgm:pt>
    <dgm:pt modelId="{B2A3061F-DA14-0E4A-BE19-C5DE92B7DEC2}" type="pres">
      <dgm:prSet presAssocID="{FF5BE3D8-6A50-7B46-93A6-C336EF0C37E3}" presName="Name17" presStyleLbl="parChTrans1D3" presStyleIdx="2" presStyleCnt="8"/>
      <dgm:spPr/>
    </dgm:pt>
    <dgm:pt modelId="{D6DDE50E-4AA1-A94B-9B1E-3DE3EC94E278}" type="pres">
      <dgm:prSet presAssocID="{0E781D28-4488-EB43-BE08-2D6A313CC633}" presName="hierRoot3" presStyleCnt="0"/>
      <dgm:spPr/>
    </dgm:pt>
    <dgm:pt modelId="{F576A23F-C93F-E843-943A-4700E03F0FFE}" type="pres">
      <dgm:prSet presAssocID="{0E781D28-4488-EB43-BE08-2D6A313CC633}" presName="composite3" presStyleCnt="0"/>
      <dgm:spPr/>
    </dgm:pt>
    <dgm:pt modelId="{A2271236-5E42-FC48-9B02-E7E8C6DECBD3}" type="pres">
      <dgm:prSet presAssocID="{0E781D28-4488-EB43-BE08-2D6A313CC633}" presName="background3" presStyleLbl="node3" presStyleIdx="2" presStyleCnt="8"/>
      <dgm:spPr>
        <a:solidFill>
          <a:schemeClr val="tx2">
            <a:lumMod val="50000"/>
            <a:lumOff val="50000"/>
          </a:schemeClr>
        </a:solidFill>
      </dgm:spPr>
    </dgm:pt>
    <dgm:pt modelId="{25DCD8ED-141C-C742-A179-E5DBC69D123E}" type="pres">
      <dgm:prSet presAssocID="{0E781D28-4488-EB43-BE08-2D6A313CC633}" presName="text3" presStyleLbl="fgAcc3" presStyleIdx="2" presStyleCnt="8">
        <dgm:presLayoutVars>
          <dgm:chPref val="3"/>
        </dgm:presLayoutVars>
      </dgm:prSet>
      <dgm:spPr/>
    </dgm:pt>
    <dgm:pt modelId="{7A26A85D-5E95-3A44-9B23-81D38837D37C}" type="pres">
      <dgm:prSet presAssocID="{0E781D28-4488-EB43-BE08-2D6A313CC633}" presName="hierChild4" presStyleCnt="0"/>
      <dgm:spPr/>
    </dgm:pt>
    <dgm:pt modelId="{0342423C-7C24-9D40-8C16-F67766BF505C}" type="pres">
      <dgm:prSet presAssocID="{E26560A7-5DEC-0B40-9E5F-A65461839842}" presName="Name10" presStyleLbl="parChTrans1D2" presStyleIdx="1" presStyleCnt="3"/>
      <dgm:spPr/>
    </dgm:pt>
    <dgm:pt modelId="{BE8A668C-66B1-9E4F-8209-655058AF430B}" type="pres">
      <dgm:prSet presAssocID="{81555CA6-CF23-3C43-B4F8-90CAD9301D74}" presName="hierRoot2" presStyleCnt="0"/>
      <dgm:spPr/>
    </dgm:pt>
    <dgm:pt modelId="{23BAD44B-F296-1F41-A9E7-4AAC71DA6B9E}" type="pres">
      <dgm:prSet presAssocID="{81555CA6-CF23-3C43-B4F8-90CAD9301D74}" presName="composite2" presStyleCnt="0"/>
      <dgm:spPr/>
    </dgm:pt>
    <dgm:pt modelId="{4B48BD79-0AC7-C14E-93AF-B91545647B27}" type="pres">
      <dgm:prSet presAssocID="{81555CA6-CF23-3C43-B4F8-90CAD9301D74}" presName="background2" presStyleLbl="node2" presStyleIdx="1" presStyleCnt="3"/>
      <dgm:spPr>
        <a:solidFill>
          <a:schemeClr val="tx2">
            <a:lumMod val="50000"/>
            <a:lumOff val="50000"/>
          </a:schemeClr>
        </a:solidFill>
      </dgm:spPr>
    </dgm:pt>
    <dgm:pt modelId="{AC2EA13B-BB67-8E42-BDE7-9044947438B9}" type="pres">
      <dgm:prSet presAssocID="{81555CA6-CF23-3C43-B4F8-90CAD9301D74}" presName="text2" presStyleLbl="fgAcc2" presStyleIdx="1" presStyleCnt="3">
        <dgm:presLayoutVars>
          <dgm:chPref val="3"/>
        </dgm:presLayoutVars>
      </dgm:prSet>
      <dgm:spPr/>
    </dgm:pt>
    <dgm:pt modelId="{633C8F53-49A1-FC48-B441-BEA8F9F04280}" type="pres">
      <dgm:prSet presAssocID="{81555CA6-CF23-3C43-B4F8-90CAD9301D74}" presName="hierChild3" presStyleCnt="0"/>
      <dgm:spPr/>
    </dgm:pt>
    <dgm:pt modelId="{0972D926-500D-3740-A6ED-54CF9F6310B8}" type="pres">
      <dgm:prSet presAssocID="{A4B75276-61C9-7F47-AFDE-C021D88E417E}" presName="Name17" presStyleLbl="parChTrans1D3" presStyleIdx="3" presStyleCnt="8"/>
      <dgm:spPr/>
    </dgm:pt>
    <dgm:pt modelId="{0F36D456-AD84-EC46-ABF8-A6848D5EBE80}" type="pres">
      <dgm:prSet presAssocID="{D209E189-F4B1-6340-B585-C8E6727C0CEB}" presName="hierRoot3" presStyleCnt="0"/>
      <dgm:spPr/>
    </dgm:pt>
    <dgm:pt modelId="{7B2C2436-53F3-A140-B5E0-B5A1CA2B92E8}" type="pres">
      <dgm:prSet presAssocID="{D209E189-F4B1-6340-B585-C8E6727C0CEB}" presName="composite3" presStyleCnt="0"/>
      <dgm:spPr/>
    </dgm:pt>
    <dgm:pt modelId="{130DAA06-F428-D149-ABB8-67493771741D}" type="pres">
      <dgm:prSet presAssocID="{D209E189-F4B1-6340-B585-C8E6727C0CEB}" presName="background3" presStyleLbl="node3" presStyleIdx="3" presStyleCnt="8"/>
      <dgm:spPr>
        <a:solidFill>
          <a:schemeClr val="tx2">
            <a:lumMod val="50000"/>
            <a:lumOff val="50000"/>
          </a:schemeClr>
        </a:solidFill>
      </dgm:spPr>
    </dgm:pt>
    <dgm:pt modelId="{A3800228-AE42-7C46-9EBD-7C4EF7C7487A}" type="pres">
      <dgm:prSet presAssocID="{D209E189-F4B1-6340-B585-C8E6727C0CEB}" presName="text3" presStyleLbl="fgAcc3" presStyleIdx="3" presStyleCnt="8">
        <dgm:presLayoutVars>
          <dgm:chPref val="3"/>
        </dgm:presLayoutVars>
      </dgm:prSet>
      <dgm:spPr/>
    </dgm:pt>
    <dgm:pt modelId="{65314859-B36E-D046-8610-7D45056780FA}" type="pres">
      <dgm:prSet presAssocID="{D209E189-F4B1-6340-B585-C8E6727C0CEB}" presName="hierChild4" presStyleCnt="0"/>
      <dgm:spPr/>
    </dgm:pt>
    <dgm:pt modelId="{A556360D-F366-DB40-976F-09EAE5D8BF69}" type="pres">
      <dgm:prSet presAssocID="{5559261A-17BD-2044-A8F4-5DF4015CAAD9}" presName="Name17" presStyleLbl="parChTrans1D3" presStyleIdx="4" presStyleCnt="8"/>
      <dgm:spPr/>
    </dgm:pt>
    <dgm:pt modelId="{96460B52-B685-F34B-896A-6528B432BD48}" type="pres">
      <dgm:prSet presAssocID="{D13AD757-2232-7646-B4AB-5EB7EE631FC8}" presName="hierRoot3" presStyleCnt="0"/>
      <dgm:spPr/>
    </dgm:pt>
    <dgm:pt modelId="{A0E28249-ED28-0C4B-98A7-8CE00077DDE7}" type="pres">
      <dgm:prSet presAssocID="{D13AD757-2232-7646-B4AB-5EB7EE631FC8}" presName="composite3" presStyleCnt="0"/>
      <dgm:spPr/>
    </dgm:pt>
    <dgm:pt modelId="{4F695A27-7C97-C84E-8986-44E9F3A478C3}" type="pres">
      <dgm:prSet presAssocID="{D13AD757-2232-7646-B4AB-5EB7EE631FC8}" presName="background3" presStyleLbl="node3" presStyleIdx="4" presStyleCnt="8"/>
      <dgm:spPr>
        <a:solidFill>
          <a:schemeClr val="tx2">
            <a:lumMod val="50000"/>
            <a:lumOff val="50000"/>
          </a:schemeClr>
        </a:solidFill>
      </dgm:spPr>
    </dgm:pt>
    <dgm:pt modelId="{75F30AF7-B479-F44F-86AB-ED16F74695C8}" type="pres">
      <dgm:prSet presAssocID="{D13AD757-2232-7646-B4AB-5EB7EE631FC8}" presName="text3" presStyleLbl="fgAcc3" presStyleIdx="4" presStyleCnt="8">
        <dgm:presLayoutVars>
          <dgm:chPref val="3"/>
        </dgm:presLayoutVars>
      </dgm:prSet>
      <dgm:spPr/>
    </dgm:pt>
    <dgm:pt modelId="{4D3C5DB1-03EE-CC45-8A92-872E32935C89}" type="pres">
      <dgm:prSet presAssocID="{D13AD757-2232-7646-B4AB-5EB7EE631FC8}" presName="hierChild4" presStyleCnt="0"/>
      <dgm:spPr/>
    </dgm:pt>
    <dgm:pt modelId="{AA5CD346-6F1B-124D-BF47-7174259A574C}" type="pres">
      <dgm:prSet presAssocID="{0491F061-42A3-4342-AA64-A4AB8A6033C6}" presName="Name17" presStyleLbl="parChTrans1D3" presStyleIdx="5" presStyleCnt="8"/>
      <dgm:spPr/>
    </dgm:pt>
    <dgm:pt modelId="{886716DC-D6B5-624B-869C-2EB853C7B234}" type="pres">
      <dgm:prSet presAssocID="{695E32D0-63A3-1C45-A620-371339C0E963}" presName="hierRoot3" presStyleCnt="0"/>
      <dgm:spPr/>
    </dgm:pt>
    <dgm:pt modelId="{AEF8C27D-C62E-2240-AC25-9DC15100EAFF}" type="pres">
      <dgm:prSet presAssocID="{695E32D0-63A3-1C45-A620-371339C0E963}" presName="composite3" presStyleCnt="0"/>
      <dgm:spPr/>
    </dgm:pt>
    <dgm:pt modelId="{F1D40337-8DAD-C648-8BD7-E6D0E803078E}" type="pres">
      <dgm:prSet presAssocID="{695E32D0-63A3-1C45-A620-371339C0E963}" presName="background3" presStyleLbl="node3" presStyleIdx="5" presStyleCnt="8"/>
      <dgm:spPr>
        <a:solidFill>
          <a:schemeClr val="tx2">
            <a:lumMod val="50000"/>
            <a:lumOff val="50000"/>
          </a:schemeClr>
        </a:solidFill>
      </dgm:spPr>
    </dgm:pt>
    <dgm:pt modelId="{1F5DF2EA-E0B8-9E4D-9858-BE342006A660}" type="pres">
      <dgm:prSet presAssocID="{695E32D0-63A3-1C45-A620-371339C0E963}" presName="text3" presStyleLbl="fgAcc3" presStyleIdx="5" presStyleCnt="8">
        <dgm:presLayoutVars>
          <dgm:chPref val="3"/>
        </dgm:presLayoutVars>
      </dgm:prSet>
      <dgm:spPr/>
    </dgm:pt>
    <dgm:pt modelId="{B78E0D41-BBE6-D641-A8D0-E205CD128B73}" type="pres">
      <dgm:prSet presAssocID="{695E32D0-63A3-1C45-A620-371339C0E963}" presName="hierChild4" presStyleCnt="0"/>
      <dgm:spPr/>
    </dgm:pt>
    <dgm:pt modelId="{DC7CAE95-9592-424F-BCDB-9DFB8217FADE}" type="pres">
      <dgm:prSet presAssocID="{F605C556-F002-624C-A406-460914534FDE}" presName="Name10" presStyleLbl="parChTrans1D2" presStyleIdx="2" presStyleCnt="3"/>
      <dgm:spPr/>
    </dgm:pt>
    <dgm:pt modelId="{607BA833-8BA3-EE4B-9A9B-C43B80F0634E}" type="pres">
      <dgm:prSet presAssocID="{9FAA958D-C8D1-324E-9068-A9EE9C12B047}" presName="hierRoot2" presStyleCnt="0"/>
      <dgm:spPr/>
    </dgm:pt>
    <dgm:pt modelId="{8A159512-D3D7-974A-A25E-698485C9525D}" type="pres">
      <dgm:prSet presAssocID="{9FAA958D-C8D1-324E-9068-A9EE9C12B047}" presName="composite2" presStyleCnt="0"/>
      <dgm:spPr/>
    </dgm:pt>
    <dgm:pt modelId="{24FC00B7-C945-FC4B-9016-435A1C42CE60}" type="pres">
      <dgm:prSet presAssocID="{9FAA958D-C8D1-324E-9068-A9EE9C12B047}" presName="background2" presStyleLbl="node2" presStyleIdx="2" presStyleCnt="3"/>
      <dgm:spPr>
        <a:solidFill>
          <a:schemeClr val="tx2">
            <a:lumMod val="50000"/>
            <a:lumOff val="50000"/>
          </a:schemeClr>
        </a:solidFill>
      </dgm:spPr>
    </dgm:pt>
    <dgm:pt modelId="{0E83A568-9156-C845-9ADD-75522D3F4207}" type="pres">
      <dgm:prSet presAssocID="{9FAA958D-C8D1-324E-9068-A9EE9C12B047}" presName="text2" presStyleLbl="fgAcc2" presStyleIdx="2" presStyleCnt="3">
        <dgm:presLayoutVars>
          <dgm:chPref val="3"/>
        </dgm:presLayoutVars>
      </dgm:prSet>
      <dgm:spPr/>
    </dgm:pt>
    <dgm:pt modelId="{2E3A2AF9-A08C-3D49-8430-7377A7FE203A}" type="pres">
      <dgm:prSet presAssocID="{9FAA958D-C8D1-324E-9068-A9EE9C12B047}" presName="hierChild3" presStyleCnt="0"/>
      <dgm:spPr/>
    </dgm:pt>
    <dgm:pt modelId="{EF1CCD3F-CC1A-4543-ACE0-ECCD963E1ED0}" type="pres">
      <dgm:prSet presAssocID="{C09B915C-6036-5141-A1CD-0C1E29B48FF3}" presName="Name17" presStyleLbl="parChTrans1D3" presStyleIdx="6" presStyleCnt="8"/>
      <dgm:spPr/>
    </dgm:pt>
    <dgm:pt modelId="{F5602A5B-09A8-C245-B670-5A79D0AEDBFD}" type="pres">
      <dgm:prSet presAssocID="{E640FDAA-EA3E-EA4D-BD5A-890BB84AAD07}" presName="hierRoot3" presStyleCnt="0"/>
      <dgm:spPr/>
    </dgm:pt>
    <dgm:pt modelId="{AC596719-8434-2342-B9CF-E5B2D7FA9CF1}" type="pres">
      <dgm:prSet presAssocID="{E640FDAA-EA3E-EA4D-BD5A-890BB84AAD07}" presName="composite3" presStyleCnt="0"/>
      <dgm:spPr/>
    </dgm:pt>
    <dgm:pt modelId="{D182F66E-E900-9948-8516-4BB8ED15BA5A}" type="pres">
      <dgm:prSet presAssocID="{E640FDAA-EA3E-EA4D-BD5A-890BB84AAD07}" presName="background3" presStyleLbl="node3" presStyleIdx="6" presStyleCnt="8"/>
      <dgm:spPr>
        <a:solidFill>
          <a:schemeClr val="tx2">
            <a:lumMod val="50000"/>
            <a:lumOff val="50000"/>
          </a:schemeClr>
        </a:solidFill>
      </dgm:spPr>
    </dgm:pt>
    <dgm:pt modelId="{B26B509B-1DEB-BF40-A7E2-37DD865F913C}" type="pres">
      <dgm:prSet presAssocID="{E640FDAA-EA3E-EA4D-BD5A-890BB84AAD07}" presName="text3" presStyleLbl="fgAcc3" presStyleIdx="6" presStyleCnt="8">
        <dgm:presLayoutVars>
          <dgm:chPref val="3"/>
        </dgm:presLayoutVars>
      </dgm:prSet>
      <dgm:spPr/>
    </dgm:pt>
    <dgm:pt modelId="{E8F59A07-2FE5-1741-ACF1-A6885572D0B0}" type="pres">
      <dgm:prSet presAssocID="{E640FDAA-EA3E-EA4D-BD5A-890BB84AAD07}" presName="hierChild4" presStyleCnt="0"/>
      <dgm:spPr/>
    </dgm:pt>
    <dgm:pt modelId="{6662D72B-5B72-334A-A1CB-D7B08D0D56E1}" type="pres">
      <dgm:prSet presAssocID="{32D9D30B-DEE8-7E46-ABBD-C4243ADE56D7}" presName="Name17" presStyleLbl="parChTrans1D3" presStyleIdx="7" presStyleCnt="8"/>
      <dgm:spPr/>
    </dgm:pt>
    <dgm:pt modelId="{BDF3451C-C60A-A34D-8287-30BDAC67ECF2}" type="pres">
      <dgm:prSet presAssocID="{FCDE40D8-9FE9-9842-A55F-1998B9054F66}" presName="hierRoot3" presStyleCnt="0"/>
      <dgm:spPr/>
    </dgm:pt>
    <dgm:pt modelId="{52BF8CF4-205E-1B44-9C1E-62FD099156C0}" type="pres">
      <dgm:prSet presAssocID="{FCDE40D8-9FE9-9842-A55F-1998B9054F66}" presName="composite3" presStyleCnt="0"/>
      <dgm:spPr/>
    </dgm:pt>
    <dgm:pt modelId="{DA1EA398-68CD-9142-B97E-80F1FC5950D4}" type="pres">
      <dgm:prSet presAssocID="{FCDE40D8-9FE9-9842-A55F-1998B9054F66}" presName="background3" presStyleLbl="node3" presStyleIdx="7" presStyleCnt="8"/>
      <dgm:spPr>
        <a:solidFill>
          <a:schemeClr val="tx2">
            <a:lumMod val="50000"/>
            <a:lumOff val="50000"/>
          </a:schemeClr>
        </a:solidFill>
      </dgm:spPr>
    </dgm:pt>
    <dgm:pt modelId="{901B05CB-05A8-BA4C-9F4B-8A2B7FBD8C03}" type="pres">
      <dgm:prSet presAssocID="{FCDE40D8-9FE9-9842-A55F-1998B9054F66}" presName="text3" presStyleLbl="fgAcc3" presStyleIdx="7" presStyleCnt="8">
        <dgm:presLayoutVars>
          <dgm:chPref val="3"/>
        </dgm:presLayoutVars>
      </dgm:prSet>
      <dgm:spPr/>
    </dgm:pt>
    <dgm:pt modelId="{FB8BD5D1-70E8-4747-85F9-D5B964EDDB42}" type="pres">
      <dgm:prSet presAssocID="{FCDE40D8-9FE9-9842-A55F-1998B9054F66}" presName="hierChild4" presStyleCnt="0"/>
      <dgm:spPr/>
    </dgm:pt>
  </dgm:ptLst>
  <dgm:cxnLst>
    <dgm:cxn modelId="{C36F6006-D42F-B341-8C4A-4AE21D803AEB}" type="presOf" srcId="{32D9D30B-DEE8-7E46-ABBD-C4243ADE56D7}" destId="{6662D72B-5B72-334A-A1CB-D7B08D0D56E1}" srcOrd="0" destOrd="0" presId="urn:microsoft.com/office/officeart/2005/8/layout/hierarchy1"/>
    <dgm:cxn modelId="{868F470A-659B-5044-8C8E-446AD430B236}" type="presOf" srcId="{6782E06B-DA94-D34B-8803-0D3D64757E0A}" destId="{E5A3218C-2C01-6A40-BF45-C0FE9041268A}" srcOrd="0" destOrd="0" presId="urn:microsoft.com/office/officeart/2005/8/layout/hierarchy1"/>
    <dgm:cxn modelId="{2BA3CB0E-52D2-C14B-9F30-1E7589652AAC}" type="presOf" srcId="{E26560A7-5DEC-0B40-9E5F-A65461839842}" destId="{0342423C-7C24-9D40-8C16-F67766BF505C}" srcOrd="0" destOrd="0" presId="urn:microsoft.com/office/officeart/2005/8/layout/hierarchy1"/>
    <dgm:cxn modelId="{DA653E15-3A14-D141-85F4-BB2D1A16AD61}" srcId="{748A6E8D-A342-F94F-B817-074DB36372C4}" destId="{773DB4CD-6102-D14E-83BB-3E3A50BF318E}" srcOrd="1" destOrd="0" parTransId="{6782E06B-DA94-D34B-8803-0D3D64757E0A}" sibTransId="{100644B6-CFC4-BB48-8783-49B8D1F55D45}"/>
    <dgm:cxn modelId="{0CBE261A-9371-D748-90BC-02B63324B2BF}" srcId="{70C69385-E8BD-E047-BD4F-E6DB9DE2569A}" destId="{81555CA6-CF23-3C43-B4F8-90CAD9301D74}" srcOrd="1" destOrd="0" parTransId="{E26560A7-5DEC-0B40-9E5F-A65461839842}" sibTransId="{0B418492-B76C-ED41-9F5A-EA839A6A9774}"/>
    <dgm:cxn modelId="{D7FF6023-0800-034F-B331-73F4FC6EE5BA}" type="presOf" srcId="{7EC8B7CF-828E-0E4F-BB6F-0B4A4CE7971E}" destId="{EB8A76FB-3F3E-5947-B794-172DBDC75FA3}" srcOrd="0" destOrd="0" presId="urn:microsoft.com/office/officeart/2005/8/layout/hierarchy1"/>
    <dgm:cxn modelId="{828F022F-B5DC-4A4B-8BBF-3D50DFDFFB18}" srcId="{9FAA958D-C8D1-324E-9068-A9EE9C12B047}" destId="{FCDE40D8-9FE9-9842-A55F-1998B9054F66}" srcOrd="1" destOrd="0" parTransId="{32D9D30B-DEE8-7E46-ABBD-C4243ADE56D7}" sibTransId="{1D67C5E4-CB3E-6440-AB7B-E9FC037CC3DD}"/>
    <dgm:cxn modelId="{92E64C31-157D-E245-9F2A-73E0D321287E}" srcId="{748A6E8D-A342-F94F-B817-074DB36372C4}" destId="{CA5F94C7-B472-C847-AD00-C07733473F48}" srcOrd="0" destOrd="0" parTransId="{9CCA610E-066A-4C43-B86F-5A5B34DE8F65}" sibTransId="{3441350B-0096-FA48-B6BB-0C250C4646F1}"/>
    <dgm:cxn modelId="{4A5A7B36-1A22-5B48-AC6F-532129639CDD}" type="presOf" srcId="{E640FDAA-EA3E-EA4D-BD5A-890BB84AAD07}" destId="{B26B509B-1DEB-BF40-A7E2-37DD865F913C}" srcOrd="0" destOrd="0" presId="urn:microsoft.com/office/officeart/2005/8/layout/hierarchy1"/>
    <dgm:cxn modelId="{4F046F38-4F3D-3A45-B271-2047AF0FD81C}" srcId="{70C69385-E8BD-E047-BD4F-E6DB9DE2569A}" destId="{9FAA958D-C8D1-324E-9068-A9EE9C12B047}" srcOrd="2" destOrd="0" parTransId="{F605C556-F002-624C-A406-460914534FDE}" sibTransId="{45E09F4A-3A41-634D-AEDF-34579F83E38E}"/>
    <dgm:cxn modelId="{A1537844-65BA-DD44-93B8-722CE747D94E}" type="presOf" srcId="{748A6E8D-A342-F94F-B817-074DB36372C4}" destId="{D5CC1FF8-8125-D749-A355-E8B6E018C8C3}" srcOrd="0" destOrd="0" presId="urn:microsoft.com/office/officeart/2005/8/layout/hierarchy1"/>
    <dgm:cxn modelId="{339C8F44-00CF-E248-819A-6FB7C78ABD31}" type="presOf" srcId="{FF5BE3D8-6A50-7B46-93A6-C336EF0C37E3}" destId="{B2A3061F-DA14-0E4A-BE19-C5DE92B7DEC2}" srcOrd="0" destOrd="0" presId="urn:microsoft.com/office/officeart/2005/8/layout/hierarchy1"/>
    <dgm:cxn modelId="{2D239C53-A787-FA42-8B28-0640210AC14C}" type="presOf" srcId="{70C69385-E8BD-E047-BD4F-E6DB9DE2569A}" destId="{7C08C6BD-0C10-264D-8F2F-A1CED449FE08}" srcOrd="0" destOrd="0" presId="urn:microsoft.com/office/officeart/2005/8/layout/hierarchy1"/>
    <dgm:cxn modelId="{1FC2EF5B-BE80-2E47-9B8E-557E30360846}" type="presOf" srcId="{F605C556-F002-624C-A406-460914534FDE}" destId="{DC7CAE95-9592-424F-BCDB-9DFB8217FADE}" srcOrd="0" destOrd="0" presId="urn:microsoft.com/office/officeart/2005/8/layout/hierarchy1"/>
    <dgm:cxn modelId="{A7E8156C-636E-9A47-ADFB-1BEDC1987C3D}" type="presOf" srcId="{695E32D0-63A3-1C45-A620-371339C0E963}" destId="{1F5DF2EA-E0B8-9E4D-9858-BE342006A660}" srcOrd="0" destOrd="0" presId="urn:microsoft.com/office/officeart/2005/8/layout/hierarchy1"/>
    <dgm:cxn modelId="{FA74067C-D036-0E43-B966-C26D08542634}" type="presOf" srcId="{E327A0D7-F586-E741-825B-D68866B6D7E5}" destId="{AF71F876-1CA6-D346-A60F-BBAEDC1E27D1}" srcOrd="0" destOrd="0" presId="urn:microsoft.com/office/officeart/2005/8/layout/hierarchy1"/>
    <dgm:cxn modelId="{D608F880-8B5D-9A4A-ADAA-EF068B4071ED}" type="presOf" srcId="{C09B915C-6036-5141-A1CD-0C1E29B48FF3}" destId="{EF1CCD3F-CC1A-4543-ACE0-ECCD963E1ED0}" srcOrd="0" destOrd="0" presId="urn:microsoft.com/office/officeart/2005/8/layout/hierarchy1"/>
    <dgm:cxn modelId="{5C64F181-92D1-824F-82F0-EE1D0BB87A7A}" srcId="{7EC8B7CF-828E-0E4F-BB6F-0B4A4CE7971E}" destId="{70C69385-E8BD-E047-BD4F-E6DB9DE2569A}" srcOrd="0" destOrd="0" parTransId="{5FA23C9E-1E69-CB48-A64F-50C97A765EB8}" sibTransId="{ABF8B295-87C4-7F4F-9D34-98F4F15DF603}"/>
    <dgm:cxn modelId="{680E1688-75B5-CB43-8494-350CC0DAB7C5}" type="presOf" srcId="{773DB4CD-6102-D14E-83BB-3E3A50BF318E}" destId="{060FFFC8-B2DB-7B45-BAED-9853D6DD1F49}" srcOrd="0" destOrd="0" presId="urn:microsoft.com/office/officeart/2005/8/layout/hierarchy1"/>
    <dgm:cxn modelId="{0732BF8C-84B5-9D43-AE1B-CA988DA8B51A}" type="presOf" srcId="{D13AD757-2232-7646-B4AB-5EB7EE631FC8}" destId="{75F30AF7-B479-F44F-86AB-ED16F74695C8}" srcOrd="0" destOrd="0" presId="urn:microsoft.com/office/officeart/2005/8/layout/hierarchy1"/>
    <dgm:cxn modelId="{A5702D8F-7243-2943-85C6-B5200D118E8A}" type="presOf" srcId="{0491F061-42A3-4342-AA64-A4AB8A6033C6}" destId="{AA5CD346-6F1B-124D-BF47-7174259A574C}" srcOrd="0" destOrd="0" presId="urn:microsoft.com/office/officeart/2005/8/layout/hierarchy1"/>
    <dgm:cxn modelId="{96E4849E-EE66-9445-8F4E-74350B564663}" srcId="{9FAA958D-C8D1-324E-9068-A9EE9C12B047}" destId="{E640FDAA-EA3E-EA4D-BD5A-890BB84AAD07}" srcOrd="0" destOrd="0" parTransId="{C09B915C-6036-5141-A1CD-0C1E29B48FF3}" sibTransId="{5B3D0CEB-5767-A44D-B6ED-C617D2D98DB6}"/>
    <dgm:cxn modelId="{4D4332A4-8A47-734C-9CAE-470470150A5A}" type="presOf" srcId="{FCDE40D8-9FE9-9842-A55F-1998B9054F66}" destId="{901B05CB-05A8-BA4C-9F4B-8A2B7FBD8C03}" srcOrd="0" destOrd="0" presId="urn:microsoft.com/office/officeart/2005/8/layout/hierarchy1"/>
    <dgm:cxn modelId="{341D77A7-324E-2943-A967-A2AF02F92123}" srcId="{81555CA6-CF23-3C43-B4F8-90CAD9301D74}" destId="{695E32D0-63A3-1C45-A620-371339C0E963}" srcOrd="2" destOrd="0" parTransId="{0491F061-42A3-4342-AA64-A4AB8A6033C6}" sibTransId="{49EE926C-FD05-144C-A0A9-7E210C06FFFB}"/>
    <dgm:cxn modelId="{1973A3AB-76D4-6840-B4D4-FB2BCFC30CD5}" srcId="{81555CA6-CF23-3C43-B4F8-90CAD9301D74}" destId="{D209E189-F4B1-6340-B585-C8E6727C0CEB}" srcOrd="0" destOrd="0" parTransId="{A4B75276-61C9-7F47-AFDE-C021D88E417E}" sibTransId="{27C10EAA-DF42-1B41-960D-A49193510C83}"/>
    <dgm:cxn modelId="{A6F040B5-96B7-2442-841D-621CDF3E37EA}" type="presOf" srcId="{D209E189-F4B1-6340-B585-C8E6727C0CEB}" destId="{A3800228-AE42-7C46-9EBD-7C4EF7C7487A}" srcOrd="0" destOrd="0" presId="urn:microsoft.com/office/officeart/2005/8/layout/hierarchy1"/>
    <dgm:cxn modelId="{82F61CC3-BE3F-884E-A34D-6025AD10A478}" srcId="{70C69385-E8BD-E047-BD4F-E6DB9DE2569A}" destId="{748A6E8D-A342-F94F-B817-074DB36372C4}" srcOrd="0" destOrd="0" parTransId="{E327A0D7-F586-E741-825B-D68866B6D7E5}" sibTransId="{2007B68D-416D-A04A-A104-9A69051A93E7}"/>
    <dgm:cxn modelId="{A27159CD-AD73-2842-B0FC-16176DF98364}" type="presOf" srcId="{CA5F94C7-B472-C847-AD00-C07733473F48}" destId="{A7B7D16B-34A0-6D40-8093-2581627603D6}" srcOrd="0" destOrd="0" presId="urn:microsoft.com/office/officeart/2005/8/layout/hierarchy1"/>
    <dgm:cxn modelId="{550B5ECE-4948-1445-AE21-64D8FB7016BE}" type="presOf" srcId="{A4B75276-61C9-7F47-AFDE-C021D88E417E}" destId="{0972D926-500D-3740-A6ED-54CF9F6310B8}" srcOrd="0" destOrd="0" presId="urn:microsoft.com/office/officeart/2005/8/layout/hierarchy1"/>
    <dgm:cxn modelId="{490647D3-5744-CE48-8386-03862DAD7938}" type="presOf" srcId="{5559261A-17BD-2044-A8F4-5DF4015CAAD9}" destId="{A556360D-F366-DB40-976F-09EAE5D8BF69}" srcOrd="0" destOrd="0" presId="urn:microsoft.com/office/officeart/2005/8/layout/hierarchy1"/>
    <dgm:cxn modelId="{4A3C2AD5-8223-2243-9316-D1EB80320718}" srcId="{81555CA6-CF23-3C43-B4F8-90CAD9301D74}" destId="{D13AD757-2232-7646-B4AB-5EB7EE631FC8}" srcOrd="1" destOrd="0" parTransId="{5559261A-17BD-2044-A8F4-5DF4015CAAD9}" sibTransId="{4FEF6333-E08B-9C49-9AF0-853D6EB6EB96}"/>
    <dgm:cxn modelId="{C6038CDA-32F3-B342-8760-FB1B3C8B6469}" type="presOf" srcId="{9CCA610E-066A-4C43-B86F-5A5B34DE8F65}" destId="{FEE0841E-7892-9142-A1BE-4801003D4884}" srcOrd="0" destOrd="0" presId="urn:microsoft.com/office/officeart/2005/8/layout/hierarchy1"/>
    <dgm:cxn modelId="{382B0FE3-0D80-F445-A781-AB6680B21906}" srcId="{748A6E8D-A342-F94F-B817-074DB36372C4}" destId="{0E781D28-4488-EB43-BE08-2D6A313CC633}" srcOrd="2" destOrd="0" parTransId="{FF5BE3D8-6A50-7B46-93A6-C336EF0C37E3}" sibTransId="{9C364267-85B3-8741-A51F-7E080521EA90}"/>
    <dgm:cxn modelId="{8D32C7F3-BB2C-364E-9CF1-94AC4A5C57E7}" type="presOf" srcId="{81555CA6-CF23-3C43-B4F8-90CAD9301D74}" destId="{AC2EA13B-BB67-8E42-BDE7-9044947438B9}" srcOrd="0" destOrd="0" presId="urn:microsoft.com/office/officeart/2005/8/layout/hierarchy1"/>
    <dgm:cxn modelId="{8A4047FB-5324-A049-88B2-04A997CEF16C}" type="presOf" srcId="{0E781D28-4488-EB43-BE08-2D6A313CC633}" destId="{25DCD8ED-141C-C742-A179-E5DBC69D123E}" srcOrd="0" destOrd="0" presId="urn:microsoft.com/office/officeart/2005/8/layout/hierarchy1"/>
    <dgm:cxn modelId="{43466DFB-3292-4542-B993-5C531A2BE034}" type="presOf" srcId="{9FAA958D-C8D1-324E-9068-A9EE9C12B047}" destId="{0E83A568-9156-C845-9ADD-75522D3F4207}" srcOrd="0" destOrd="0" presId="urn:microsoft.com/office/officeart/2005/8/layout/hierarchy1"/>
    <dgm:cxn modelId="{28C508E0-7EC1-3C49-85A4-49812B6DCC60}" type="presParOf" srcId="{EB8A76FB-3F3E-5947-B794-172DBDC75FA3}" destId="{B0D3627B-A763-D042-8809-BA3D195519E0}" srcOrd="0" destOrd="0" presId="urn:microsoft.com/office/officeart/2005/8/layout/hierarchy1"/>
    <dgm:cxn modelId="{047A35EE-33C7-E442-81A5-385573052A82}" type="presParOf" srcId="{B0D3627B-A763-D042-8809-BA3D195519E0}" destId="{4044B9CE-6734-B143-A351-8341661EE2BF}" srcOrd="0" destOrd="0" presId="urn:microsoft.com/office/officeart/2005/8/layout/hierarchy1"/>
    <dgm:cxn modelId="{623810FA-7018-B246-B626-5AD7A877B3B4}" type="presParOf" srcId="{4044B9CE-6734-B143-A351-8341661EE2BF}" destId="{96051217-5379-4049-85DE-A6E10EBE133A}" srcOrd="0" destOrd="0" presId="urn:microsoft.com/office/officeart/2005/8/layout/hierarchy1"/>
    <dgm:cxn modelId="{B31D556B-70C3-5A49-BAB4-0EA6C9BFF34B}" type="presParOf" srcId="{4044B9CE-6734-B143-A351-8341661EE2BF}" destId="{7C08C6BD-0C10-264D-8F2F-A1CED449FE08}" srcOrd="1" destOrd="0" presId="urn:microsoft.com/office/officeart/2005/8/layout/hierarchy1"/>
    <dgm:cxn modelId="{5CEEA486-FFD2-BE4D-AB36-89F8D8DE323A}" type="presParOf" srcId="{B0D3627B-A763-D042-8809-BA3D195519E0}" destId="{D7B5D8CA-3920-4041-9F9B-4DB98A0E89A3}" srcOrd="1" destOrd="0" presId="urn:microsoft.com/office/officeart/2005/8/layout/hierarchy1"/>
    <dgm:cxn modelId="{12EFA85D-B3FE-A844-824B-70B038C3325A}" type="presParOf" srcId="{D7B5D8CA-3920-4041-9F9B-4DB98A0E89A3}" destId="{AF71F876-1CA6-D346-A60F-BBAEDC1E27D1}" srcOrd="0" destOrd="0" presId="urn:microsoft.com/office/officeart/2005/8/layout/hierarchy1"/>
    <dgm:cxn modelId="{F096CEC4-BAA0-6D4F-AD54-AE0BCC7CD3EA}" type="presParOf" srcId="{D7B5D8CA-3920-4041-9F9B-4DB98A0E89A3}" destId="{F585715F-FD08-4144-B3BC-3F42095830D1}" srcOrd="1" destOrd="0" presId="urn:microsoft.com/office/officeart/2005/8/layout/hierarchy1"/>
    <dgm:cxn modelId="{6B289147-F966-0D45-991E-D4F7308A3DD5}" type="presParOf" srcId="{F585715F-FD08-4144-B3BC-3F42095830D1}" destId="{03FA3BD2-09A7-B045-B444-FD3CC8692C56}" srcOrd="0" destOrd="0" presId="urn:microsoft.com/office/officeart/2005/8/layout/hierarchy1"/>
    <dgm:cxn modelId="{6B9C6840-1AD3-614A-9ADE-B98FFBA2A6D6}" type="presParOf" srcId="{03FA3BD2-09A7-B045-B444-FD3CC8692C56}" destId="{85F69AEB-DCCF-444A-932D-879B5C0FF172}" srcOrd="0" destOrd="0" presId="urn:microsoft.com/office/officeart/2005/8/layout/hierarchy1"/>
    <dgm:cxn modelId="{D68A9C5C-BB3C-6441-BCB7-9BE000AC7965}" type="presParOf" srcId="{03FA3BD2-09A7-B045-B444-FD3CC8692C56}" destId="{D5CC1FF8-8125-D749-A355-E8B6E018C8C3}" srcOrd="1" destOrd="0" presId="urn:microsoft.com/office/officeart/2005/8/layout/hierarchy1"/>
    <dgm:cxn modelId="{2FA560C3-C5DE-7F40-AC7D-6DAF164D88A6}" type="presParOf" srcId="{F585715F-FD08-4144-B3BC-3F42095830D1}" destId="{792FD652-FCE2-C243-862C-1B90EA5A8951}" srcOrd="1" destOrd="0" presId="urn:microsoft.com/office/officeart/2005/8/layout/hierarchy1"/>
    <dgm:cxn modelId="{8744B718-ED56-E547-A662-36E29D0A322B}" type="presParOf" srcId="{792FD652-FCE2-C243-862C-1B90EA5A8951}" destId="{FEE0841E-7892-9142-A1BE-4801003D4884}" srcOrd="0" destOrd="0" presId="urn:microsoft.com/office/officeart/2005/8/layout/hierarchy1"/>
    <dgm:cxn modelId="{3EA7D123-005E-7B47-98C3-79542A413F72}" type="presParOf" srcId="{792FD652-FCE2-C243-862C-1B90EA5A8951}" destId="{1E775A4D-5D85-6443-BBF1-B5161C2F6D45}" srcOrd="1" destOrd="0" presId="urn:microsoft.com/office/officeart/2005/8/layout/hierarchy1"/>
    <dgm:cxn modelId="{856EE776-2495-944B-BA28-BFD43EBD7F36}" type="presParOf" srcId="{1E775A4D-5D85-6443-BBF1-B5161C2F6D45}" destId="{59E0CC81-DC4B-1844-A2E6-D73C2A9D1DD2}" srcOrd="0" destOrd="0" presId="urn:microsoft.com/office/officeart/2005/8/layout/hierarchy1"/>
    <dgm:cxn modelId="{F0FD346A-5A5C-0844-A1FA-690D2AB198E9}" type="presParOf" srcId="{59E0CC81-DC4B-1844-A2E6-D73C2A9D1DD2}" destId="{39446C80-0484-5F48-8978-E1501F1E202E}" srcOrd="0" destOrd="0" presId="urn:microsoft.com/office/officeart/2005/8/layout/hierarchy1"/>
    <dgm:cxn modelId="{9602138C-406B-D447-BDBC-BE889D793999}" type="presParOf" srcId="{59E0CC81-DC4B-1844-A2E6-D73C2A9D1DD2}" destId="{A7B7D16B-34A0-6D40-8093-2581627603D6}" srcOrd="1" destOrd="0" presId="urn:microsoft.com/office/officeart/2005/8/layout/hierarchy1"/>
    <dgm:cxn modelId="{1B85BA51-5632-3A42-975A-312C08B7F4B9}" type="presParOf" srcId="{1E775A4D-5D85-6443-BBF1-B5161C2F6D45}" destId="{6272F39B-417A-EF43-BF6D-6B43C20210D8}" srcOrd="1" destOrd="0" presId="urn:microsoft.com/office/officeart/2005/8/layout/hierarchy1"/>
    <dgm:cxn modelId="{3C8F37B0-B7B5-CC4A-8E66-84A78CA7A48B}" type="presParOf" srcId="{792FD652-FCE2-C243-862C-1B90EA5A8951}" destId="{E5A3218C-2C01-6A40-BF45-C0FE9041268A}" srcOrd="2" destOrd="0" presId="urn:microsoft.com/office/officeart/2005/8/layout/hierarchy1"/>
    <dgm:cxn modelId="{1D001752-73C8-774D-96F1-E21F9404275A}" type="presParOf" srcId="{792FD652-FCE2-C243-862C-1B90EA5A8951}" destId="{A571277D-9725-6347-8E0B-8FE2B94D068A}" srcOrd="3" destOrd="0" presId="urn:microsoft.com/office/officeart/2005/8/layout/hierarchy1"/>
    <dgm:cxn modelId="{D4F582E5-2F13-6B4C-91FB-67F68156198C}" type="presParOf" srcId="{A571277D-9725-6347-8E0B-8FE2B94D068A}" destId="{F5E83AD0-4F2E-4147-9614-178B9EC71D1D}" srcOrd="0" destOrd="0" presId="urn:microsoft.com/office/officeart/2005/8/layout/hierarchy1"/>
    <dgm:cxn modelId="{581A6068-FA5D-A247-9FEC-672797FA899F}" type="presParOf" srcId="{F5E83AD0-4F2E-4147-9614-178B9EC71D1D}" destId="{E6E750E4-CEE7-A44C-891D-D066160EAD3A}" srcOrd="0" destOrd="0" presId="urn:microsoft.com/office/officeart/2005/8/layout/hierarchy1"/>
    <dgm:cxn modelId="{F8BAA89E-05CE-7C43-B305-3D069E940D83}" type="presParOf" srcId="{F5E83AD0-4F2E-4147-9614-178B9EC71D1D}" destId="{060FFFC8-B2DB-7B45-BAED-9853D6DD1F49}" srcOrd="1" destOrd="0" presId="urn:microsoft.com/office/officeart/2005/8/layout/hierarchy1"/>
    <dgm:cxn modelId="{5EDBDDD2-0DB8-804C-B169-9467C91FCB6A}" type="presParOf" srcId="{A571277D-9725-6347-8E0B-8FE2B94D068A}" destId="{3D23D00B-D5A2-7644-AEF2-523146866358}" srcOrd="1" destOrd="0" presId="urn:microsoft.com/office/officeart/2005/8/layout/hierarchy1"/>
    <dgm:cxn modelId="{D2944FA3-CB53-1146-94BA-BB6433EF319C}" type="presParOf" srcId="{792FD652-FCE2-C243-862C-1B90EA5A8951}" destId="{B2A3061F-DA14-0E4A-BE19-C5DE92B7DEC2}" srcOrd="4" destOrd="0" presId="urn:microsoft.com/office/officeart/2005/8/layout/hierarchy1"/>
    <dgm:cxn modelId="{D910D217-04EC-064B-932D-B47C57790B87}" type="presParOf" srcId="{792FD652-FCE2-C243-862C-1B90EA5A8951}" destId="{D6DDE50E-4AA1-A94B-9B1E-3DE3EC94E278}" srcOrd="5" destOrd="0" presId="urn:microsoft.com/office/officeart/2005/8/layout/hierarchy1"/>
    <dgm:cxn modelId="{40241EF4-9555-9F4D-ACCC-07443106E317}" type="presParOf" srcId="{D6DDE50E-4AA1-A94B-9B1E-3DE3EC94E278}" destId="{F576A23F-C93F-E843-943A-4700E03F0FFE}" srcOrd="0" destOrd="0" presId="urn:microsoft.com/office/officeart/2005/8/layout/hierarchy1"/>
    <dgm:cxn modelId="{15ADE546-8772-074D-9DCC-982BF2809B56}" type="presParOf" srcId="{F576A23F-C93F-E843-943A-4700E03F0FFE}" destId="{A2271236-5E42-FC48-9B02-E7E8C6DECBD3}" srcOrd="0" destOrd="0" presId="urn:microsoft.com/office/officeart/2005/8/layout/hierarchy1"/>
    <dgm:cxn modelId="{BAC4B0CE-2622-E44D-BA99-C106110004AE}" type="presParOf" srcId="{F576A23F-C93F-E843-943A-4700E03F0FFE}" destId="{25DCD8ED-141C-C742-A179-E5DBC69D123E}" srcOrd="1" destOrd="0" presId="urn:microsoft.com/office/officeart/2005/8/layout/hierarchy1"/>
    <dgm:cxn modelId="{53CFD54A-7496-A14E-8DF8-5ADA6D898CC8}" type="presParOf" srcId="{D6DDE50E-4AA1-A94B-9B1E-3DE3EC94E278}" destId="{7A26A85D-5E95-3A44-9B23-81D38837D37C}" srcOrd="1" destOrd="0" presId="urn:microsoft.com/office/officeart/2005/8/layout/hierarchy1"/>
    <dgm:cxn modelId="{831FBCE1-9248-214B-A7FD-CCB14B910A95}" type="presParOf" srcId="{D7B5D8CA-3920-4041-9F9B-4DB98A0E89A3}" destId="{0342423C-7C24-9D40-8C16-F67766BF505C}" srcOrd="2" destOrd="0" presId="urn:microsoft.com/office/officeart/2005/8/layout/hierarchy1"/>
    <dgm:cxn modelId="{001C6BB0-D753-E94A-A48C-B1E36AEED86C}" type="presParOf" srcId="{D7B5D8CA-3920-4041-9F9B-4DB98A0E89A3}" destId="{BE8A668C-66B1-9E4F-8209-655058AF430B}" srcOrd="3" destOrd="0" presId="urn:microsoft.com/office/officeart/2005/8/layout/hierarchy1"/>
    <dgm:cxn modelId="{5AAF2A26-CF9A-B64E-965A-31C9F9230863}" type="presParOf" srcId="{BE8A668C-66B1-9E4F-8209-655058AF430B}" destId="{23BAD44B-F296-1F41-A9E7-4AAC71DA6B9E}" srcOrd="0" destOrd="0" presId="urn:microsoft.com/office/officeart/2005/8/layout/hierarchy1"/>
    <dgm:cxn modelId="{4B87710E-D50A-1C42-A371-81318A91024C}" type="presParOf" srcId="{23BAD44B-F296-1F41-A9E7-4AAC71DA6B9E}" destId="{4B48BD79-0AC7-C14E-93AF-B91545647B27}" srcOrd="0" destOrd="0" presId="urn:microsoft.com/office/officeart/2005/8/layout/hierarchy1"/>
    <dgm:cxn modelId="{BDE73F4F-1144-2B4D-B46C-5B3B7D7EAE39}" type="presParOf" srcId="{23BAD44B-F296-1F41-A9E7-4AAC71DA6B9E}" destId="{AC2EA13B-BB67-8E42-BDE7-9044947438B9}" srcOrd="1" destOrd="0" presId="urn:microsoft.com/office/officeart/2005/8/layout/hierarchy1"/>
    <dgm:cxn modelId="{E683C947-E27F-B44E-8F77-3F005E46F187}" type="presParOf" srcId="{BE8A668C-66B1-9E4F-8209-655058AF430B}" destId="{633C8F53-49A1-FC48-B441-BEA8F9F04280}" srcOrd="1" destOrd="0" presId="urn:microsoft.com/office/officeart/2005/8/layout/hierarchy1"/>
    <dgm:cxn modelId="{3C45B6D0-8EA4-7743-BC6F-7A639CEC0823}" type="presParOf" srcId="{633C8F53-49A1-FC48-B441-BEA8F9F04280}" destId="{0972D926-500D-3740-A6ED-54CF9F6310B8}" srcOrd="0" destOrd="0" presId="urn:microsoft.com/office/officeart/2005/8/layout/hierarchy1"/>
    <dgm:cxn modelId="{7C321E3D-037B-9B40-8E43-7FD2CF19229D}" type="presParOf" srcId="{633C8F53-49A1-FC48-B441-BEA8F9F04280}" destId="{0F36D456-AD84-EC46-ABF8-A6848D5EBE80}" srcOrd="1" destOrd="0" presId="urn:microsoft.com/office/officeart/2005/8/layout/hierarchy1"/>
    <dgm:cxn modelId="{2FD0D8F1-3C2B-9241-B4E8-A3C8F19535A1}" type="presParOf" srcId="{0F36D456-AD84-EC46-ABF8-A6848D5EBE80}" destId="{7B2C2436-53F3-A140-B5E0-B5A1CA2B92E8}" srcOrd="0" destOrd="0" presId="urn:microsoft.com/office/officeart/2005/8/layout/hierarchy1"/>
    <dgm:cxn modelId="{A6F68E60-6D4D-EE45-8A14-05C8D7C5B997}" type="presParOf" srcId="{7B2C2436-53F3-A140-B5E0-B5A1CA2B92E8}" destId="{130DAA06-F428-D149-ABB8-67493771741D}" srcOrd="0" destOrd="0" presId="urn:microsoft.com/office/officeart/2005/8/layout/hierarchy1"/>
    <dgm:cxn modelId="{8CCE6226-ED66-C646-B277-654FEB849F60}" type="presParOf" srcId="{7B2C2436-53F3-A140-B5E0-B5A1CA2B92E8}" destId="{A3800228-AE42-7C46-9EBD-7C4EF7C7487A}" srcOrd="1" destOrd="0" presId="urn:microsoft.com/office/officeart/2005/8/layout/hierarchy1"/>
    <dgm:cxn modelId="{34EC340C-0F5D-A743-9EFB-2A40044D6517}" type="presParOf" srcId="{0F36D456-AD84-EC46-ABF8-A6848D5EBE80}" destId="{65314859-B36E-D046-8610-7D45056780FA}" srcOrd="1" destOrd="0" presId="urn:microsoft.com/office/officeart/2005/8/layout/hierarchy1"/>
    <dgm:cxn modelId="{605FD91A-CB94-5449-BAA2-0358A89C9266}" type="presParOf" srcId="{633C8F53-49A1-FC48-B441-BEA8F9F04280}" destId="{A556360D-F366-DB40-976F-09EAE5D8BF69}" srcOrd="2" destOrd="0" presId="urn:microsoft.com/office/officeart/2005/8/layout/hierarchy1"/>
    <dgm:cxn modelId="{7D98BAD0-5D47-6C4A-99AC-97108D906BC0}" type="presParOf" srcId="{633C8F53-49A1-FC48-B441-BEA8F9F04280}" destId="{96460B52-B685-F34B-896A-6528B432BD48}" srcOrd="3" destOrd="0" presId="urn:microsoft.com/office/officeart/2005/8/layout/hierarchy1"/>
    <dgm:cxn modelId="{B9A203A0-C8F7-0F4E-B1EA-ADD0509B7AA8}" type="presParOf" srcId="{96460B52-B685-F34B-896A-6528B432BD48}" destId="{A0E28249-ED28-0C4B-98A7-8CE00077DDE7}" srcOrd="0" destOrd="0" presId="urn:microsoft.com/office/officeart/2005/8/layout/hierarchy1"/>
    <dgm:cxn modelId="{09955E10-BE93-7D42-980E-65A47A625544}" type="presParOf" srcId="{A0E28249-ED28-0C4B-98A7-8CE00077DDE7}" destId="{4F695A27-7C97-C84E-8986-44E9F3A478C3}" srcOrd="0" destOrd="0" presId="urn:microsoft.com/office/officeart/2005/8/layout/hierarchy1"/>
    <dgm:cxn modelId="{E9D00A1C-3146-4941-943D-6328F8D9B1E8}" type="presParOf" srcId="{A0E28249-ED28-0C4B-98A7-8CE00077DDE7}" destId="{75F30AF7-B479-F44F-86AB-ED16F74695C8}" srcOrd="1" destOrd="0" presId="urn:microsoft.com/office/officeart/2005/8/layout/hierarchy1"/>
    <dgm:cxn modelId="{15C98F8C-69C3-1A4E-B010-47C542478447}" type="presParOf" srcId="{96460B52-B685-F34B-896A-6528B432BD48}" destId="{4D3C5DB1-03EE-CC45-8A92-872E32935C89}" srcOrd="1" destOrd="0" presId="urn:microsoft.com/office/officeart/2005/8/layout/hierarchy1"/>
    <dgm:cxn modelId="{94E7987A-3282-CB4D-8A41-ED4AE0DD3520}" type="presParOf" srcId="{633C8F53-49A1-FC48-B441-BEA8F9F04280}" destId="{AA5CD346-6F1B-124D-BF47-7174259A574C}" srcOrd="4" destOrd="0" presId="urn:microsoft.com/office/officeart/2005/8/layout/hierarchy1"/>
    <dgm:cxn modelId="{68222105-4B16-A842-941E-222D9301EDC9}" type="presParOf" srcId="{633C8F53-49A1-FC48-B441-BEA8F9F04280}" destId="{886716DC-D6B5-624B-869C-2EB853C7B234}" srcOrd="5" destOrd="0" presId="urn:microsoft.com/office/officeart/2005/8/layout/hierarchy1"/>
    <dgm:cxn modelId="{1F057822-FD29-094D-8E8D-80E2B84E7780}" type="presParOf" srcId="{886716DC-D6B5-624B-869C-2EB853C7B234}" destId="{AEF8C27D-C62E-2240-AC25-9DC15100EAFF}" srcOrd="0" destOrd="0" presId="urn:microsoft.com/office/officeart/2005/8/layout/hierarchy1"/>
    <dgm:cxn modelId="{9A188781-4EC9-2E41-94FA-F9A266AA3C46}" type="presParOf" srcId="{AEF8C27D-C62E-2240-AC25-9DC15100EAFF}" destId="{F1D40337-8DAD-C648-8BD7-E6D0E803078E}" srcOrd="0" destOrd="0" presId="urn:microsoft.com/office/officeart/2005/8/layout/hierarchy1"/>
    <dgm:cxn modelId="{4DE041E3-A99A-C64D-ADA1-921F3718AD0C}" type="presParOf" srcId="{AEF8C27D-C62E-2240-AC25-9DC15100EAFF}" destId="{1F5DF2EA-E0B8-9E4D-9858-BE342006A660}" srcOrd="1" destOrd="0" presId="urn:microsoft.com/office/officeart/2005/8/layout/hierarchy1"/>
    <dgm:cxn modelId="{6A3CBCCF-14FE-CB4D-B354-AACD6D6D11CF}" type="presParOf" srcId="{886716DC-D6B5-624B-869C-2EB853C7B234}" destId="{B78E0D41-BBE6-D641-A8D0-E205CD128B73}" srcOrd="1" destOrd="0" presId="urn:microsoft.com/office/officeart/2005/8/layout/hierarchy1"/>
    <dgm:cxn modelId="{F7957D2B-D99A-6F4F-919B-160D036C03EC}" type="presParOf" srcId="{D7B5D8CA-3920-4041-9F9B-4DB98A0E89A3}" destId="{DC7CAE95-9592-424F-BCDB-9DFB8217FADE}" srcOrd="4" destOrd="0" presId="urn:microsoft.com/office/officeart/2005/8/layout/hierarchy1"/>
    <dgm:cxn modelId="{9A8CE0DC-376C-CC4F-9A60-B0C6B98644C9}" type="presParOf" srcId="{D7B5D8CA-3920-4041-9F9B-4DB98A0E89A3}" destId="{607BA833-8BA3-EE4B-9A9B-C43B80F0634E}" srcOrd="5" destOrd="0" presId="urn:microsoft.com/office/officeart/2005/8/layout/hierarchy1"/>
    <dgm:cxn modelId="{141D74FF-91E2-734A-8521-77EE4936FA5D}" type="presParOf" srcId="{607BA833-8BA3-EE4B-9A9B-C43B80F0634E}" destId="{8A159512-D3D7-974A-A25E-698485C9525D}" srcOrd="0" destOrd="0" presId="urn:microsoft.com/office/officeart/2005/8/layout/hierarchy1"/>
    <dgm:cxn modelId="{68253D5D-F5C1-D142-AA50-D7E329F43D44}" type="presParOf" srcId="{8A159512-D3D7-974A-A25E-698485C9525D}" destId="{24FC00B7-C945-FC4B-9016-435A1C42CE60}" srcOrd="0" destOrd="0" presId="urn:microsoft.com/office/officeart/2005/8/layout/hierarchy1"/>
    <dgm:cxn modelId="{C7069FE7-9C85-FC40-95D7-A56310EBC9A2}" type="presParOf" srcId="{8A159512-D3D7-974A-A25E-698485C9525D}" destId="{0E83A568-9156-C845-9ADD-75522D3F4207}" srcOrd="1" destOrd="0" presId="urn:microsoft.com/office/officeart/2005/8/layout/hierarchy1"/>
    <dgm:cxn modelId="{44754C91-23BA-7B4F-BED1-D09C7E7BF5CB}" type="presParOf" srcId="{607BA833-8BA3-EE4B-9A9B-C43B80F0634E}" destId="{2E3A2AF9-A08C-3D49-8430-7377A7FE203A}" srcOrd="1" destOrd="0" presId="urn:microsoft.com/office/officeart/2005/8/layout/hierarchy1"/>
    <dgm:cxn modelId="{01549F35-FC9D-3C4D-A935-1652BDAE8C0B}" type="presParOf" srcId="{2E3A2AF9-A08C-3D49-8430-7377A7FE203A}" destId="{EF1CCD3F-CC1A-4543-ACE0-ECCD963E1ED0}" srcOrd="0" destOrd="0" presId="urn:microsoft.com/office/officeart/2005/8/layout/hierarchy1"/>
    <dgm:cxn modelId="{8FEC79FC-B857-C449-A958-BCADAE523DA3}" type="presParOf" srcId="{2E3A2AF9-A08C-3D49-8430-7377A7FE203A}" destId="{F5602A5B-09A8-C245-B670-5A79D0AEDBFD}" srcOrd="1" destOrd="0" presId="urn:microsoft.com/office/officeart/2005/8/layout/hierarchy1"/>
    <dgm:cxn modelId="{E83D4820-7216-6C43-90CD-9B59F8CDCBEB}" type="presParOf" srcId="{F5602A5B-09A8-C245-B670-5A79D0AEDBFD}" destId="{AC596719-8434-2342-B9CF-E5B2D7FA9CF1}" srcOrd="0" destOrd="0" presId="urn:microsoft.com/office/officeart/2005/8/layout/hierarchy1"/>
    <dgm:cxn modelId="{92CB853E-7391-7C48-A9F7-95F5DE6CFADE}" type="presParOf" srcId="{AC596719-8434-2342-B9CF-E5B2D7FA9CF1}" destId="{D182F66E-E900-9948-8516-4BB8ED15BA5A}" srcOrd="0" destOrd="0" presId="urn:microsoft.com/office/officeart/2005/8/layout/hierarchy1"/>
    <dgm:cxn modelId="{B1BD0D8F-7AEB-8345-97BA-EF24F505FFA9}" type="presParOf" srcId="{AC596719-8434-2342-B9CF-E5B2D7FA9CF1}" destId="{B26B509B-1DEB-BF40-A7E2-37DD865F913C}" srcOrd="1" destOrd="0" presId="urn:microsoft.com/office/officeart/2005/8/layout/hierarchy1"/>
    <dgm:cxn modelId="{3407158D-EC0B-E243-BEBD-5AA530AA428F}" type="presParOf" srcId="{F5602A5B-09A8-C245-B670-5A79D0AEDBFD}" destId="{E8F59A07-2FE5-1741-ACF1-A6885572D0B0}" srcOrd="1" destOrd="0" presId="urn:microsoft.com/office/officeart/2005/8/layout/hierarchy1"/>
    <dgm:cxn modelId="{1D32ECF6-0ACD-C941-8703-9F84B3151E0F}" type="presParOf" srcId="{2E3A2AF9-A08C-3D49-8430-7377A7FE203A}" destId="{6662D72B-5B72-334A-A1CB-D7B08D0D56E1}" srcOrd="2" destOrd="0" presId="urn:microsoft.com/office/officeart/2005/8/layout/hierarchy1"/>
    <dgm:cxn modelId="{0744BCF1-FBE9-E741-A14D-BDE20DB5D2FF}" type="presParOf" srcId="{2E3A2AF9-A08C-3D49-8430-7377A7FE203A}" destId="{BDF3451C-C60A-A34D-8287-30BDAC67ECF2}" srcOrd="3" destOrd="0" presId="urn:microsoft.com/office/officeart/2005/8/layout/hierarchy1"/>
    <dgm:cxn modelId="{4DC05200-3E39-8348-9807-8A6FC867ACAF}" type="presParOf" srcId="{BDF3451C-C60A-A34D-8287-30BDAC67ECF2}" destId="{52BF8CF4-205E-1B44-9C1E-62FD099156C0}" srcOrd="0" destOrd="0" presId="urn:microsoft.com/office/officeart/2005/8/layout/hierarchy1"/>
    <dgm:cxn modelId="{D7C3E56A-0FC6-494A-A92F-0C9D22049ACB}" type="presParOf" srcId="{52BF8CF4-205E-1B44-9C1E-62FD099156C0}" destId="{DA1EA398-68CD-9142-B97E-80F1FC5950D4}" srcOrd="0" destOrd="0" presId="urn:microsoft.com/office/officeart/2005/8/layout/hierarchy1"/>
    <dgm:cxn modelId="{6C095CDD-C10F-0E40-9B95-0D12C0640D82}" type="presParOf" srcId="{52BF8CF4-205E-1B44-9C1E-62FD099156C0}" destId="{901B05CB-05A8-BA4C-9F4B-8A2B7FBD8C03}" srcOrd="1" destOrd="0" presId="urn:microsoft.com/office/officeart/2005/8/layout/hierarchy1"/>
    <dgm:cxn modelId="{0A6B457A-80A6-1141-A480-84B13E5D00AD}" type="presParOf" srcId="{BDF3451C-C60A-A34D-8287-30BDAC67ECF2}" destId="{FB8BD5D1-70E8-4747-85F9-D5B964EDDB4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14D85-6142-0140-BCB4-0FF718B2C968}"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C66BB035-ABCF-AC40-B071-BFCF3449C895}">
      <dgm:prSet phldrT="[Text]" custT="1"/>
      <dgm:spPr/>
      <dgm:t>
        <a:bodyPr/>
        <a:lstStyle/>
        <a:p>
          <a:r>
            <a:rPr lang="en-US" sz="1200" dirty="0"/>
            <a:t>Gather Committee</a:t>
          </a:r>
        </a:p>
      </dgm:t>
    </dgm:pt>
    <dgm:pt modelId="{FD5F99AD-B4F0-314F-8452-DED0B28EECA7}" type="parTrans" cxnId="{CC527BFB-0CEC-0943-8CFE-F385DE6A21E5}">
      <dgm:prSet/>
      <dgm:spPr/>
      <dgm:t>
        <a:bodyPr/>
        <a:lstStyle/>
        <a:p>
          <a:endParaRPr lang="en-US"/>
        </a:p>
      </dgm:t>
    </dgm:pt>
    <dgm:pt modelId="{28E443C3-7C7E-E545-BFC2-35A5ADA73DA1}" type="sibTrans" cxnId="{CC527BFB-0CEC-0943-8CFE-F385DE6A21E5}">
      <dgm:prSet/>
      <dgm:spPr/>
      <dgm:t>
        <a:bodyPr/>
        <a:lstStyle/>
        <a:p>
          <a:endParaRPr lang="en-US"/>
        </a:p>
      </dgm:t>
    </dgm:pt>
    <dgm:pt modelId="{1E92DCC3-8B24-7946-90F5-BCA673D1D15A}">
      <dgm:prSet phldrT="[Text]"/>
      <dgm:spPr/>
      <dgm:t>
        <a:bodyPr/>
        <a:lstStyle/>
        <a:p>
          <a:r>
            <a:rPr lang="en-US" dirty="0"/>
            <a:t>Worship, Music and Arts</a:t>
          </a:r>
        </a:p>
      </dgm:t>
    </dgm:pt>
    <dgm:pt modelId="{63479023-32D9-7E42-B05D-246557805BEC}" type="parTrans" cxnId="{16A1E36A-B0EF-544E-AB26-7DFB43B2B560}">
      <dgm:prSet/>
      <dgm:spPr/>
      <dgm:t>
        <a:bodyPr/>
        <a:lstStyle/>
        <a:p>
          <a:endParaRPr lang="en-US"/>
        </a:p>
      </dgm:t>
    </dgm:pt>
    <dgm:pt modelId="{FB0FF08E-F7C1-8F4A-85C6-71FAC328ED57}" type="sibTrans" cxnId="{16A1E36A-B0EF-544E-AB26-7DFB43B2B560}">
      <dgm:prSet/>
      <dgm:spPr/>
      <dgm:t>
        <a:bodyPr/>
        <a:lstStyle/>
        <a:p>
          <a:endParaRPr lang="en-US"/>
        </a:p>
      </dgm:t>
    </dgm:pt>
    <dgm:pt modelId="{F0D969C8-66EF-184D-B558-3973238DCB65}">
      <dgm:prSet phldrT="[Text]"/>
      <dgm:spPr/>
      <dgm:t>
        <a:bodyPr/>
        <a:lstStyle/>
        <a:p>
          <a:r>
            <a:rPr lang="en-US" dirty="0"/>
            <a:t>A/V Production</a:t>
          </a:r>
        </a:p>
        <a:p>
          <a:r>
            <a:rPr lang="en-US" dirty="0"/>
            <a:t>Altar Guild</a:t>
          </a:r>
        </a:p>
        <a:p>
          <a:r>
            <a:rPr lang="en-US" dirty="0"/>
            <a:t>Saturday Hosts</a:t>
          </a:r>
        </a:p>
        <a:p>
          <a:r>
            <a:rPr lang="en-US" dirty="0"/>
            <a:t>Communion Assistants</a:t>
          </a:r>
        </a:p>
        <a:p>
          <a:r>
            <a:rPr lang="en-US" dirty="0"/>
            <a:t>Visual Arts</a:t>
          </a:r>
        </a:p>
        <a:p>
          <a:r>
            <a:rPr lang="en-US" dirty="0"/>
            <a:t>Worship Planning</a:t>
          </a:r>
        </a:p>
        <a:p>
          <a:r>
            <a:rPr lang="en-US" dirty="0"/>
            <a:t>Children’s, Carillon, Adult choirs and Saturday Praise Band are led by staff , </a:t>
          </a:r>
        </a:p>
      </dgm:t>
    </dgm:pt>
    <dgm:pt modelId="{5F314171-482B-6C42-B9D0-D251B760C3BA}" type="parTrans" cxnId="{6CE4BB24-2954-0643-8DC8-1C94D52C664B}">
      <dgm:prSet/>
      <dgm:spPr/>
      <dgm:t>
        <a:bodyPr/>
        <a:lstStyle/>
        <a:p>
          <a:endParaRPr lang="en-US"/>
        </a:p>
      </dgm:t>
    </dgm:pt>
    <dgm:pt modelId="{35F09407-2797-EC47-9A6B-2529D9F1C356}" type="sibTrans" cxnId="{6CE4BB24-2954-0643-8DC8-1C94D52C664B}">
      <dgm:prSet/>
      <dgm:spPr/>
      <dgm:t>
        <a:bodyPr/>
        <a:lstStyle/>
        <a:p>
          <a:endParaRPr lang="en-US"/>
        </a:p>
      </dgm:t>
    </dgm:pt>
    <dgm:pt modelId="{09D540D8-A072-7448-9BD0-3F0E3589FC7E}">
      <dgm:prSet phldrT="[Text]"/>
      <dgm:spPr/>
      <dgm:t>
        <a:bodyPr/>
        <a:lstStyle/>
        <a:p>
          <a:r>
            <a:rPr lang="en-US" dirty="0"/>
            <a:t>Congregational Life </a:t>
          </a:r>
        </a:p>
      </dgm:t>
    </dgm:pt>
    <dgm:pt modelId="{908F3D18-73AC-4048-BA43-B936CE20FD6B}" type="parTrans" cxnId="{6FAA7A65-D779-5045-B741-1957EBE71C05}">
      <dgm:prSet/>
      <dgm:spPr/>
      <dgm:t>
        <a:bodyPr/>
        <a:lstStyle/>
        <a:p>
          <a:endParaRPr lang="en-US"/>
        </a:p>
      </dgm:t>
    </dgm:pt>
    <dgm:pt modelId="{B9941102-FF9C-1248-98CA-258AFB70D44F}" type="sibTrans" cxnId="{6FAA7A65-D779-5045-B741-1957EBE71C05}">
      <dgm:prSet/>
      <dgm:spPr/>
      <dgm:t>
        <a:bodyPr/>
        <a:lstStyle/>
        <a:p>
          <a:endParaRPr lang="en-US"/>
        </a:p>
      </dgm:t>
    </dgm:pt>
    <dgm:pt modelId="{818B4A78-8C3F-8940-A023-D1CF9E39052E}">
      <dgm:prSet phldrT="[Text]"/>
      <dgm:spPr/>
      <dgm:t>
        <a:bodyPr/>
        <a:lstStyle/>
        <a:p>
          <a:r>
            <a:rPr lang="en-US" dirty="0"/>
            <a:t>Soup Suppers and Meals</a:t>
          </a:r>
        </a:p>
        <a:p>
          <a:r>
            <a:rPr lang="en-US" dirty="0"/>
            <a:t>Living Water Wednesday Meals</a:t>
          </a:r>
        </a:p>
        <a:p>
          <a:r>
            <a:rPr lang="en-US" dirty="0"/>
            <a:t>Café Bethesda</a:t>
          </a:r>
        </a:p>
        <a:p>
          <a:r>
            <a:rPr lang="en-US" dirty="0"/>
            <a:t>Sunday Coffee Fellowship</a:t>
          </a:r>
        </a:p>
        <a:p>
          <a:r>
            <a:rPr lang="en-US" dirty="0"/>
            <a:t>Chili/BBQ Cookoff</a:t>
          </a:r>
        </a:p>
        <a:p>
          <a:r>
            <a:rPr lang="en-US" dirty="0"/>
            <a:t>Older Wiser Lutherans OWLS</a:t>
          </a:r>
        </a:p>
        <a:p>
          <a:r>
            <a:rPr lang="en-US" dirty="0"/>
            <a:t>Hospitality/New Members </a:t>
          </a:r>
        </a:p>
        <a:p>
          <a:r>
            <a:rPr lang="en-US" dirty="0"/>
            <a:t>Small Groups</a:t>
          </a:r>
        </a:p>
        <a:p>
          <a:r>
            <a:rPr lang="en-US" dirty="0"/>
            <a:t>Hospital Visitation</a:t>
          </a:r>
        </a:p>
        <a:p>
          <a:r>
            <a:rPr lang="en-US" dirty="0"/>
            <a:t>Lay Visitation</a:t>
          </a:r>
        </a:p>
        <a:p>
          <a:r>
            <a:rPr lang="en-US" dirty="0"/>
            <a:t>Grief Share</a:t>
          </a:r>
        </a:p>
        <a:p>
          <a:r>
            <a:rPr lang="en-US" dirty="0"/>
            <a:t>Book Club</a:t>
          </a:r>
        </a:p>
        <a:p>
          <a:r>
            <a:rPr lang="en-US" dirty="0"/>
            <a:t>Puzzle Club</a:t>
          </a:r>
        </a:p>
      </dgm:t>
    </dgm:pt>
    <dgm:pt modelId="{F982CD41-0F67-264D-8127-27DCCD247DDF}" type="parTrans" cxnId="{199EC7A6-4C8F-2C44-B0BE-F5AC0BB4C234}">
      <dgm:prSet/>
      <dgm:spPr/>
      <dgm:t>
        <a:bodyPr/>
        <a:lstStyle/>
        <a:p>
          <a:endParaRPr lang="en-US"/>
        </a:p>
      </dgm:t>
    </dgm:pt>
    <dgm:pt modelId="{508A07CB-8429-C041-8689-5D81A448760D}" type="sibTrans" cxnId="{199EC7A6-4C8F-2C44-B0BE-F5AC0BB4C234}">
      <dgm:prSet/>
      <dgm:spPr/>
      <dgm:t>
        <a:bodyPr/>
        <a:lstStyle/>
        <a:p>
          <a:endParaRPr lang="en-US"/>
        </a:p>
      </dgm:t>
    </dgm:pt>
    <dgm:pt modelId="{D3083721-11CD-6441-B918-18B00A621570}">
      <dgm:prSet/>
      <dgm:spPr/>
      <dgm:t>
        <a:bodyPr/>
        <a:lstStyle/>
        <a:p>
          <a:r>
            <a:rPr lang="en-US" dirty="0"/>
            <a:t>Administration and Finance</a:t>
          </a:r>
        </a:p>
      </dgm:t>
    </dgm:pt>
    <dgm:pt modelId="{7E1932D7-B3F0-B846-8099-181DB0D7ED0E}" type="parTrans" cxnId="{B36CC9C9-D44F-4E40-BAAD-611BD6B00C1A}">
      <dgm:prSet/>
      <dgm:spPr/>
      <dgm:t>
        <a:bodyPr/>
        <a:lstStyle/>
        <a:p>
          <a:endParaRPr lang="en-US"/>
        </a:p>
      </dgm:t>
    </dgm:pt>
    <dgm:pt modelId="{57EAD72D-6F56-704D-A55F-E2E70D674C82}" type="sibTrans" cxnId="{B36CC9C9-D44F-4E40-BAAD-611BD6B00C1A}">
      <dgm:prSet/>
      <dgm:spPr/>
      <dgm:t>
        <a:bodyPr/>
        <a:lstStyle/>
        <a:p>
          <a:endParaRPr lang="en-US"/>
        </a:p>
      </dgm:t>
    </dgm:pt>
    <dgm:pt modelId="{0209D6E5-13D1-1949-80A5-6EBC79B6D1E5}">
      <dgm:prSet/>
      <dgm:spPr/>
      <dgm:t>
        <a:bodyPr/>
        <a:lstStyle/>
        <a:p>
          <a:r>
            <a:rPr lang="en-US" dirty="0"/>
            <a:t>Facilities, Grounds and Rentals</a:t>
          </a:r>
        </a:p>
        <a:p>
          <a:r>
            <a:rPr lang="en-US" dirty="0"/>
            <a:t>Memorial, Gifts and Endowment</a:t>
          </a:r>
        </a:p>
        <a:p>
          <a:r>
            <a:rPr lang="en-US" dirty="0"/>
            <a:t>Financial Oversight</a:t>
          </a:r>
        </a:p>
        <a:p>
          <a:r>
            <a:rPr lang="en-US" dirty="0"/>
            <a:t>Budget</a:t>
          </a:r>
        </a:p>
        <a:p>
          <a:r>
            <a:rPr lang="en-US" dirty="0"/>
            <a:t>Contributions</a:t>
          </a:r>
        </a:p>
        <a:p>
          <a:r>
            <a:rPr lang="en-US" dirty="0"/>
            <a:t>Governing Documents</a:t>
          </a:r>
        </a:p>
        <a:p>
          <a:r>
            <a:rPr lang="en-US" dirty="0"/>
            <a:t>Personnel</a:t>
          </a:r>
        </a:p>
        <a:p>
          <a:r>
            <a:rPr lang="en-US" dirty="0"/>
            <a:t>Stewardship</a:t>
          </a:r>
        </a:p>
        <a:p>
          <a:endParaRPr lang="en-US" dirty="0"/>
        </a:p>
      </dgm:t>
    </dgm:pt>
    <dgm:pt modelId="{3A74C8D0-D3C0-DC43-99D6-F201B9C4B9DD}" type="parTrans" cxnId="{2EF5B98E-05FE-324E-A3FA-19C817E3BCAF}">
      <dgm:prSet/>
      <dgm:spPr/>
      <dgm:t>
        <a:bodyPr/>
        <a:lstStyle/>
        <a:p>
          <a:endParaRPr lang="en-US"/>
        </a:p>
      </dgm:t>
    </dgm:pt>
    <dgm:pt modelId="{502876B8-A40D-9B48-A6BF-C572BCC7D298}" type="sibTrans" cxnId="{2EF5B98E-05FE-324E-A3FA-19C817E3BCAF}">
      <dgm:prSet/>
      <dgm:spPr/>
      <dgm:t>
        <a:bodyPr/>
        <a:lstStyle/>
        <a:p>
          <a:endParaRPr lang="en-US"/>
        </a:p>
      </dgm:t>
    </dgm:pt>
    <dgm:pt modelId="{0D6546FD-2407-0046-B887-5DD781F21B03}" type="pres">
      <dgm:prSet presAssocID="{B7014D85-6142-0140-BCB4-0FF718B2C968}" presName="hierChild1" presStyleCnt="0">
        <dgm:presLayoutVars>
          <dgm:chPref val="1"/>
          <dgm:dir/>
          <dgm:animOne val="branch"/>
          <dgm:animLvl val="lvl"/>
          <dgm:resizeHandles/>
        </dgm:presLayoutVars>
      </dgm:prSet>
      <dgm:spPr/>
    </dgm:pt>
    <dgm:pt modelId="{6E566F40-AEA8-604E-81D3-F1761C1B97D0}" type="pres">
      <dgm:prSet presAssocID="{C66BB035-ABCF-AC40-B071-BFCF3449C895}" presName="hierRoot1" presStyleCnt="0"/>
      <dgm:spPr/>
    </dgm:pt>
    <dgm:pt modelId="{DA1DE6A0-074F-A44C-8B5B-582922DBA2C1}" type="pres">
      <dgm:prSet presAssocID="{C66BB035-ABCF-AC40-B071-BFCF3449C895}" presName="composite" presStyleCnt="0"/>
      <dgm:spPr/>
    </dgm:pt>
    <dgm:pt modelId="{1176548B-62C9-E64F-BD78-969406300F88}" type="pres">
      <dgm:prSet presAssocID="{C66BB035-ABCF-AC40-B071-BFCF3449C895}" presName="background" presStyleLbl="node0" presStyleIdx="0" presStyleCnt="1"/>
      <dgm:spPr/>
    </dgm:pt>
    <dgm:pt modelId="{89615E60-075F-5941-80DB-02DAEB9E68D1}" type="pres">
      <dgm:prSet presAssocID="{C66BB035-ABCF-AC40-B071-BFCF3449C895}" presName="text" presStyleLbl="fgAcc0" presStyleIdx="0" presStyleCnt="1" custScaleX="57643" custScaleY="36590" custLinFactNeighborX="-468" custLinFactNeighborY="1475">
        <dgm:presLayoutVars>
          <dgm:chPref val="3"/>
        </dgm:presLayoutVars>
      </dgm:prSet>
      <dgm:spPr/>
    </dgm:pt>
    <dgm:pt modelId="{64470A1D-3B42-F647-9F12-11CA23E9B6AD}" type="pres">
      <dgm:prSet presAssocID="{C66BB035-ABCF-AC40-B071-BFCF3449C895}" presName="hierChild2" presStyleCnt="0"/>
      <dgm:spPr/>
    </dgm:pt>
    <dgm:pt modelId="{B68FCF17-E0AE-4C4C-880C-CC74C8D09AD1}" type="pres">
      <dgm:prSet presAssocID="{63479023-32D9-7E42-B05D-246557805BEC}" presName="Name10" presStyleLbl="parChTrans1D2" presStyleIdx="0" presStyleCnt="3"/>
      <dgm:spPr/>
    </dgm:pt>
    <dgm:pt modelId="{BE4C59DE-458F-5D4B-8F66-3C36C6F59211}" type="pres">
      <dgm:prSet presAssocID="{1E92DCC3-8B24-7946-90F5-BCA673D1D15A}" presName="hierRoot2" presStyleCnt="0"/>
      <dgm:spPr/>
    </dgm:pt>
    <dgm:pt modelId="{DFC6029D-3AE2-C04D-9A5A-2156B044CB59}" type="pres">
      <dgm:prSet presAssocID="{1E92DCC3-8B24-7946-90F5-BCA673D1D15A}" presName="composite2" presStyleCnt="0"/>
      <dgm:spPr/>
    </dgm:pt>
    <dgm:pt modelId="{BB54476D-9139-014A-9A1A-7B4F8AB5E013}" type="pres">
      <dgm:prSet presAssocID="{1E92DCC3-8B24-7946-90F5-BCA673D1D15A}" presName="background2" presStyleLbl="node2" presStyleIdx="0" presStyleCnt="3"/>
      <dgm:spPr/>
    </dgm:pt>
    <dgm:pt modelId="{5782C12B-37D8-C74D-B987-6FC9636A2C92}" type="pres">
      <dgm:prSet presAssocID="{1E92DCC3-8B24-7946-90F5-BCA673D1D15A}" presName="text2" presStyleLbl="fgAcc2" presStyleIdx="0" presStyleCnt="3" custScaleX="57878" custScaleY="28907">
        <dgm:presLayoutVars>
          <dgm:chPref val="3"/>
        </dgm:presLayoutVars>
      </dgm:prSet>
      <dgm:spPr/>
    </dgm:pt>
    <dgm:pt modelId="{20436DE3-B7B0-FC4B-B7AA-B2C9287E7111}" type="pres">
      <dgm:prSet presAssocID="{1E92DCC3-8B24-7946-90F5-BCA673D1D15A}" presName="hierChild3" presStyleCnt="0"/>
      <dgm:spPr/>
    </dgm:pt>
    <dgm:pt modelId="{A6ACD32A-814E-324C-970F-F8743C932A49}" type="pres">
      <dgm:prSet presAssocID="{5F314171-482B-6C42-B9D0-D251B760C3BA}" presName="Name17" presStyleLbl="parChTrans1D3" presStyleIdx="0" presStyleCnt="3"/>
      <dgm:spPr/>
    </dgm:pt>
    <dgm:pt modelId="{13A6E1A7-A30B-2745-A9B7-A590E3FA5498}" type="pres">
      <dgm:prSet presAssocID="{F0D969C8-66EF-184D-B558-3973238DCB65}" presName="hierRoot3" presStyleCnt="0"/>
      <dgm:spPr/>
    </dgm:pt>
    <dgm:pt modelId="{5029FB74-B037-1F48-93EE-FD862A8386C8}" type="pres">
      <dgm:prSet presAssocID="{F0D969C8-66EF-184D-B558-3973238DCB65}" presName="composite3" presStyleCnt="0"/>
      <dgm:spPr/>
    </dgm:pt>
    <dgm:pt modelId="{218BADD7-4D00-434C-8D31-FE6C42360321}" type="pres">
      <dgm:prSet presAssocID="{F0D969C8-66EF-184D-B558-3973238DCB65}" presName="background3" presStyleLbl="node3" presStyleIdx="0" presStyleCnt="3"/>
      <dgm:spPr/>
    </dgm:pt>
    <dgm:pt modelId="{14AAD918-F0F7-7849-83F8-FDDBA356474D}" type="pres">
      <dgm:prSet presAssocID="{F0D969C8-66EF-184D-B558-3973238DCB65}" presName="text3" presStyleLbl="fgAcc3" presStyleIdx="0" presStyleCnt="3" custScaleX="106041" custScaleY="158583">
        <dgm:presLayoutVars>
          <dgm:chPref val="3"/>
        </dgm:presLayoutVars>
      </dgm:prSet>
      <dgm:spPr/>
    </dgm:pt>
    <dgm:pt modelId="{337A91BD-C0E8-884F-BD77-531E275AD7B6}" type="pres">
      <dgm:prSet presAssocID="{F0D969C8-66EF-184D-B558-3973238DCB65}" presName="hierChild4" presStyleCnt="0"/>
      <dgm:spPr/>
    </dgm:pt>
    <dgm:pt modelId="{D583905E-8792-FD48-908D-0F1BF6F3078D}" type="pres">
      <dgm:prSet presAssocID="{908F3D18-73AC-4048-BA43-B936CE20FD6B}" presName="Name10" presStyleLbl="parChTrans1D2" presStyleIdx="1" presStyleCnt="3"/>
      <dgm:spPr/>
    </dgm:pt>
    <dgm:pt modelId="{937ACC5A-4CAF-0B40-A564-352BC522FD76}" type="pres">
      <dgm:prSet presAssocID="{09D540D8-A072-7448-9BD0-3F0E3589FC7E}" presName="hierRoot2" presStyleCnt="0"/>
      <dgm:spPr/>
    </dgm:pt>
    <dgm:pt modelId="{25B56ED8-4CED-084B-A545-23407F18864B}" type="pres">
      <dgm:prSet presAssocID="{09D540D8-A072-7448-9BD0-3F0E3589FC7E}" presName="composite2" presStyleCnt="0"/>
      <dgm:spPr/>
    </dgm:pt>
    <dgm:pt modelId="{0686A45E-10DB-9948-9DBC-74AAA30285FC}" type="pres">
      <dgm:prSet presAssocID="{09D540D8-A072-7448-9BD0-3F0E3589FC7E}" presName="background2" presStyleLbl="node2" presStyleIdx="1" presStyleCnt="3"/>
      <dgm:spPr/>
    </dgm:pt>
    <dgm:pt modelId="{A0755B54-FBC0-B042-85B6-4E6D2106098B}" type="pres">
      <dgm:prSet presAssocID="{09D540D8-A072-7448-9BD0-3F0E3589FC7E}" presName="text2" presStyleLbl="fgAcc2" presStyleIdx="1" presStyleCnt="3" custScaleX="56948" custScaleY="32153">
        <dgm:presLayoutVars>
          <dgm:chPref val="3"/>
        </dgm:presLayoutVars>
      </dgm:prSet>
      <dgm:spPr/>
    </dgm:pt>
    <dgm:pt modelId="{700ED6DD-9FF8-9F42-8625-42B520DDD7A4}" type="pres">
      <dgm:prSet presAssocID="{09D540D8-A072-7448-9BD0-3F0E3589FC7E}" presName="hierChild3" presStyleCnt="0"/>
      <dgm:spPr/>
    </dgm:pt>
    <dgm:pt modelId="{DD4F2037-7527-3D43-8F09-01DB2F3BEB0F}" type="pres">
      <dgm:prSet presAssocID="{F982CD41-0F67-264D-8127-27DCCD247DDF}" presName="Name17" presStyleLbl="parChTrans1D3" presStyleIdx="1" presStyleCnt="3"/>
      <dgm:spPr/>
    </dgm:pt>
    <dgm:pt modelId="{3AE9781A-D243-0B44-88E1-97C10627FEF7}" type="pres">
      <dgm:prSet presAssocID="{818B4A78-8C3F-8940-A023-D1CF9E39052E}" presName="hierRoot3" presStyleCnt="0"/>
      <dgm:spPr/>
    </dgm:pt>
    <dgm:pt modelId="{AD12D927-6DB8-4341-A12A-DE7320284907}" type="pres">
      <dgm:prSet presAssocID="{818B4A78-8C3F-8940-A023-D1CF9E39052E}" presName="composite3" presStyleCnt="0"/>
      <dgm:spPr/>
    </dgm:pt>
    <dgm:pt modelId="{7C88F177-9051-224B-94C5-8231C5BBA459}" type="pres">
      <dgm:prSet presAssocID="{818B4A78-8C3F-8940-A023-D1CF9E39052E}" presName="background3" presStyleLbl="node3" presStyleIdx="1" presStyleCnt="3"/>
      <dgm:spPr/>
    </dgm:pt>
    <dgm:pt modelId="{B6D44D5B-0EB3-6D4E-B452-1B2A47155E9D}" type="pres">
      <dgm:prSet presAssocID="{818B4A78-8C3F-8940-A023-D1CF9E39052E}" presName="text3" presStyleLbl="fgAcc3" presStyleIdx="1" presStyleCnt="3" custScaleX="107549" custScaleY="166787" custLinFactNeighborX="1063" custLinFactNeighborY="-9691">
        <dgm:presLayoutVars>
          <dgm:chPref val="3"/>
        </dgm:presLayoutVars>
      </dgm:prSet>
      <dgm:spPr/>
    </dgm:pt>
    <dgm:pt modelId="{4595E287-24D5-8840-9597-600957D133C5}" type="pres">
      <dgm:prSet presAssocID="{818B4A78-8C3F-8940-A023-D1CF9E39052E}" presName="hierChild4" presStyleCnt="0"/>
      <dgm:spPr/>
    </dgm:pt>
    <dgm:pt modelId="{F3FB2BBA-3945-224C-BF56-AC9569206BCF}" type="pres">
      <dgm:prSet presAssocID="{7E1932D7-B3F0-B846-8099-181DB0D7ED0E}" presName="Name10" presStyleLbl="parChTrans1D2" presStyleIdx="2" presStyleCnt="3"/>
      <dgm:spPr/>
    </dgm:pt>
    <dgm:pt modelId="{93B5AF55-05A8-EE4A-95E3-CDF1AB510652}" type="pres">
      <dgm:prSet presAssocID="{D3083721-11CD-6441-B918-18B00A621570}" presName="hierRoot2" presStyleCnt="0"/>
      <dgm:spPr/>
    </dgm:pt>
    <dgm:pt modelId="{BBC7437D-DA98-8A43-B583-405B236AF248}" type="pres">
      <dgm:prSet presAssocID="{D3083721-11CD-6441-B918-18B00A621570}" presName="composite2" presStyleCnt="0"/>
      <dgm:spPr/>
    </dgm:pt>
    <dgm:pt modelId="{6FBAF351-006B-4B4E-A072-CB1B06219767}" type="pres">
      <dgm:prSet presAssocID="{D3083721-11CD-6441-B918-18B00A621570}" presName="background2" presStyleLbl="node2" presStyleIdx="2" presStyleCnt="3"/>
      <dgm:spPr/>
    </dgm:pt>
    <dgm:pt modelId="{288AC47A-2A74-2844-909B-ACA08112D6EB}" type="pres">
      <dgm:prSet presAssocID="{D3083721-11CD-6441-B918-18B00A621570}" presName="text2" presStyleLbl="fgAcc2" presStyleIdx="2" presStyleCnt="3" custScaleX="41970" custScaleY="33173">
        <dgm:presLayoutVars>
          <dgm:chPref val="3"/>
        </dgm:presLayoutVars>
      </dgm:prSet>
      <dgm:spPr/>
    </dgm:pt>
    <dgm:pt modelId="{CAD9A120-C9F0-BC45-9DEB-75BD2414415C}" type="pres">
      <dgm:prSet presAssocID="{D3083721-11CD-6441-B918-18B00A621570}" presName="hierChild3" presStyleCnt="0"/>
      <dgm:spPr/>
    </dgm:pt>
    <dgm:pt modelId="{4444690F-7223-A44B-97D3-6F1DE0B9B1FB}" type="pres">
      <dgm:prSet presAssocID="{3A74C8D0-D3C0-DC43-99D6-F201B9C4B9DD}" presName="Name17" presStyleLbl="parChTrans1D3" presStyleIdx="2" presStyleCnt="3"/>
      <dgm:spPr/>
    </dgm:pt>
    <dgm:pt modelId="{BEAE5277-C964-8D4A-ACEE-22F0AF5BA0DF}" type="pres">
      <dgm:prSet presAssocID="{0209D6E5-13D1-1949-80A5-6EBC79B6D1E5}" presName="hierRoot3" presStyleCnt="0"/>
      <dgm:spPr/>
    </dgm:pt>
    <dgm:pt modelId="{ACC5FAB0-B1B5-1D4D-8FD3-38FD4E23C73E}" type="pres">
      <dgm:prSet presAssocID="{0209D6E5-13D1-1949-80A5-6EBC79B6D1E5}" presName="composite3" presStyleCnt="0"/>
      <dgm:spPr/>
    </dgm:pt>
    <dgm:pt modelId="{5780AA8B-6D12-7146-BD38-0624B474A0A2}" type="pres">
      <dgm:prSet presAssocID="{0209D6E5-13D1-1949-80A5-6EBC79B6D1E5}" presName="background3" presStyleLbl="node3" presStyleIdx="2" presStyleCnt="3"/>
      <dgm:spPr/>
    </dgm:pt>
    <dgm:pt modelId="{2BAF3EBC-6A75-6F49-A774-00D64B45DC51}" type="pres">
      <dgm:prSet presAssocID="{0209D6E5-13D1-1949-80A5-6EBC79B6D1E5}" presName="text3" presStyleLbl="fgAcc3" presStyleIdx="2" presStyleCnt="3" custScaleX="97056" custScaleY="143658">
        <dgm:presLayoutVars>
          <dgm:chPref val="3"/>
        </dgm:presLayoutVars>
      </dgm:prSet>
      <dgm:spPr/>
    </dgm:pt>
    <dgm:pt modelId="{8141B624-973F-3840-9D81-89C8043EE602}" type="pres">
      <dgm:prSet presAssocID="{0209D6E5-13D1-1949-80A5-6EBC79B6D1E5}" presName="hierChild4" presStyleCnt="0"/>
      <dgm:spPr/>
    </dgm:pt>
  </dgm:ptLst>
  <dgm:cxnLst>
    <dgm:cxn modelId="{B7C06118-8FFE-CA4D-8528-46F16B5E97F4}" type="presOf" srcId="{1E92DCC3-8B24-7946-90F5-BCA673D1D15A}" destId="{5782C12B-37D8-C74D-B987-6FC9636A2C92}" srcOrd="0" destOrd="0" presId="urn:microsoft.com/office/officeart/2005/8/layout/hierarchy1"/>
    <dgm:cxn modelId="{6CE4BB24-2954-0643-8DC8-1C94D52C664B}" srcId="{1E92DCC3-8B24-7946-90F5-BCA673D1D15A}" destId="{F0D969C8-66EF-184D-B558-3973238DCB65}" srcOrd="0" destOrd="0" parTransId="{5F314171-482B-6C42-B9D0-D251B760C3BA}" sibTransId="{35F09407-2797-EC47-9A6B-2529D9F1C356}"/>
    <dgm:cxn modelId="{D314C530-2EED-6642-A3D5-B8AC543EC0C2}" type="presOf" srcId="{B7014D85-6142-0140-BCB4-0FF718B2C968}" destId="{0D6546FD-2407-0046-B887-5DD781F21B03}" srcOrd="0" destOrd="0" presId="urn:microsoft.com/office/officeart/2005/8/layout/hierarchy1"/>
    <dgm:cxn modelId="{C7FBD34C-C6C6-F546-B96B-2145113ADC55}" type="presOf" srcId="{F0D969C8-66EF-184D-B558-3973238DCB65}" destId="{14AAD918-F0F7-7849-83F8-FDDBA356474D}" srcOrd="0" destOrd="0" presId="urn:microsoft.com/office/officeart/2005/8/layout/hierarchy1"/>
    <dgm:cxn modelId="{1E768761-2985-B74B-9CCA-3D6F9F865243}" type="presOf" srcId="{818B4A78-8C3F-8940-A023-D1CF9E39052E}" destId="{B6D44D5B-0EB3-6D4E-B452-1B2A47155E9D}" srcOrd="0" destOrd="0" presId="urn:microsoft.com/office/officeart/2005/8/layout/hierarchy1"/>
    <dgm:cxn modelId="{6FAA7A65-D779-5045-B741-1957EBE71C05}" srcId="{C66BB035-ABCF-AC40-B071-BFCF3449C895}" destId="{09D540D8-A072-7448-9BD0-3F0E3589FC7E}" srcOrd="1" destOrd="0" parTransId="{908F3D18-73AC-4048-BA43-B936CE20FD6B}" sibTransId="{B9941102-FF9C-1248-98CA-258AFB70D44F}"/>
    <dgm:cxn modelId="{16A1E36A-B0EF-544E-AB26-7DFB43B2B560}" srcId="{C66BB035-ABCF-AC40-B071-BFCF3449C895}" destId="{1E92DCC3-8B24-7946-90F5-BCA673D1D15A}" srcOrd="0" destOrd="0" parTransId="{63479023-32D9-7E42-B05D-246557805BEC}" sibTransId="{FB0FF08E-F7C1-8F4A-85C6-71FAC328ED57}"/>
    <dgm:cxn modelId="{017E186E-399A-9640-A712-F4FB11FD3E25}" type="presOf" srcId="{D3083721-11CD-6441-B918-18B00A621570}" destId="{288AC47A-2A74-2844-909B-ACA08112D6EB}" srcOrd="0" destOrd="0" presId="urn:microsoft.com/office/officeart/2005/8/layout/hierarchy1"/>
    <dgm:cxn modelId="{2EF5B98E-05FE-324E-A3FA-19C817E3BCAF}" srcId="{D3083721-11CD-6441-B918-18B00A621570}" destId="{0209D6E5-13D1-1949-80A5-6EBC79B6D1E5}" srcOrd="0" destOrd="0" parTransId="{3A74C8D0-D3C0-DC43-99D6-F201B9C4B9DD}" sibTransId="{502876B8-A40D-9B48-A6BF-C572BCC7D298}"/>
    <dgm:cxn modelId="{199EC7A6-4C8F-2C44-B0BE-F5AC0BB4C234}" srcId="{09D540D8-A072-7448-9BD0-3F0E3589FC7E}" destId="{818B4A78-8C3F-8940-A023-D1CF9E39052E}" srcOrd="0" destOrd="0" parTransId="{F982CD41-0F67-264D-8127-27DCCD247DDF}" sibTransId="{508A07CB-8429-C041-8689-5D81A448760D}"/>
    <dgm:cxn modelId="{91E510A8-BD0D-F54F-BCEC-6A2CCA4BE674}" type="presOf" srcId="{0209D6E5-13D1-1949-80A5-6EBC79B6D1E5}" destId="{2BAF3EBC-6A75-6F49-A774-00D64B45DC51}" srcOrd="0" destOrd="0" presId="urn:microsoft.com/office/officeart/2005/8/layout/hierarchy1"/>
    <dgm:cxn modelId="{4798A3AA-D46F-B347-B639-3591D9D14A7B}" type="presOf" srcId="{908F3D18-73AC-4048-BA43-B936CE20FD6B}" destId="{D583905E-8792-FD48-908D-0F1BF6F3078D}" srcOrd="0" destOrd="0" presId="urn:microsoft.com/office/officeart/2005/8/layout/hierarchy1"/>
    <dgm:cxn modelId="{B9E6FDB7-4AD2-5946-B152-5193415DF7C5}" type="presOf" srcId="{63479023-32D9-7E42-B05D-246557805BEC}" destId="{B68FCF17-E0AE-4C4C-880C-CC74C8D09AD1}" srcOrd="0" destOrd="0" presId="urn:microsoft.com/office/officeart/2005/8/layout/hierarchy1"/>
    <dgm:cxn modelId="{2E09B6BB-CFD3-CD47-AA4C-B9717D7D370C}" type="presOf" srcId="{C66BB035-ABCF-AC40-B071-BFCF3449C895}" destId="{89615E60-075F-5941-80DB-02DAEB9E68D1}" srcOrd="0" destOrd="0" presId="urn:microsoft.com/office/officeart/2005/8/layout/hierarchy1"/>
    <dgm:cxn modelId="{B36CC9C9-D44F-4E40-BAAD-611BD6B00C1A}" srcId="{C66BB035-ABCF-AC40-B071-BFCF3449C895}" destId="{D3083721-11CD-6441-B918-18B00A621570}" srcOrd="2" destOrd="0" parTransId="{7E1932D7-B3F0-B846-8099-181DB0D7ED0E}" sibTransId="{57EAD72D-6F56-704D-A55F-E2E70D674C82}"/>
    <dgm:cxn modelId="{404291CD-B466-E843-B392-D27721A923BD}" type="presOf" srcId="{F982CD41-0F67-264D-8127-27DCCD247DDF}" destId="{DD4F2037-7527-3D43-8F09-01DB2F3BEB0F}" srcOrd="0" destOrd="0" presId="urn:microsoft.com/office/officeart/2005/8/layout/hierarchy1"/>
    <dgm:cxn modelId="{850EAACF-F141-F843-A4F6-60F5DE5E0E6F}" type="presOf" srcId="{09D540D8-A072-7448-9BD0-3F0E3589FC7E}" destId="{A0755B54-FBC0-B042-85B6-4E6D2106098B}" srcOrd="0" destOrd="0" presId="urn:microsoft.com/office/officeart/2005/8/layout/hierarchy1"/>
    <dgm:cxn modelId="{BBEAE0E6-F273-E943-8E73-07EA150D09BC}" type="presOf" srcId="{5F314171-482B-6C42-B9D0-D251B760C3BA}" destId="{A6ACD32A-814E-324C-970F-F8743C932A49}" srcOrd="0" destOrd="0" presId="urn:microsoft.com/office/officeart/2005/8/layout/hierarchy1"/>
    <dgm:cxn modelId="{83B91AEF-432F-B64D-A15D-41F3902B2B25}" type="presOf" srcId="{3A74C8D0-D3C0-DC43-99D6-F201B9C4B9DD}" destId="{4444690F-7223-A44B-97D3-6F1DE0B9B1FB}" srcOrd="0" destOrd="0" presId="urn:microsoft.com/office/officeart/2005/8/layout/hierarchy1"/>
    <dgm:cxn modelId="{CC527BFB-0CEC-0943-8CFE-F385DE6A21E5}" srcId="{B7014D85-6142-0140-BCB4-0FF718B2C968}" destId="{C66BB035-ABCF-AC40-B071-BFCF3449C895}" srcOrd="0" destOrd="0" parTransId="{FD5F99AD-B4F0-314F-8452-DED0B28EECA7}" sibTransId="{28E443C3-7C7E-E545-BFC2-35A5ADA73DA1}"/>
    <dgm:cxn modelId="{0EEAE2FE-09C3-7D4C-BF3D-0615BC032A1B}" type="presOf" srcId="{7E1932D7-B3F0-B846-8099-181DB0D7ED0E}" destId="{F3FB2BBA-3945-224C-BF56-AC9569206BCF}" srcOrd="0" destOrd="0" presId="urn:microsoft.com/office/officeart/2005/8/layout/hierarchy1"/>
    <dgm:cxn modelId="{916C56B3-F9B8-CA46-9F1D-0E2230AAB888}" type="presParOf" srcId="{0D6546FD-2407-0046-B887-5DD781F21B03}" destId="{6E566F40-AEA8-604E-81D3-F1761C1B97D0}" srcOrd="0" destOrd="0" presId="urn:microsoft.com/office/officeart/2005/8/layout/hierarchy1"/>
    <dgm:cxn modelId="{292BEA29-EFF8-8F4E-B17F-2D4275B6D9EE}" type="presParOf" srcId="{6E566F40-AEA8-604E-81D3-F1761C1B97D0}" destId="{DA1DE6A0-074F-A44C-8B5B-582922DBA2C1}" srcOrd="0" destOrd="0" presId="urn:microsoft.com/office/officeart/2005/8/layout/hierarchy1"/>
    <dgm:cxn modelId="{88198B26-E710-2F48-9EDC-132B366E7548}" type="presParOf" srcId="{DA1DE6A0-074F-A44C-8B5B-582922DBA2C1}" destId="{1176548B-62C9-E64F-BD78-969406300F88}" srcOrd="0" destOrd="0" presId="urn:microsoft.com/office/officeart/2005/8/layout/hierarchy1"/>
    <dgm:cxn modelId="{3C8DEF5A-5FD3-B14F-8105-4C35485AF37E}" type="presParOf" srcId="{DA1DE6A0-074F-A44C-8B5B-582922DBA2C1}" destId="{89615E60-075F-5941-80DB-02DAEB9E68D1}" srcOrd="1" destOrd="0" presId="urn:microsoft.com/office/officeart/2005/8/layout/hierarchy1"/>
    <dgm:cxn modelId="{76DE5AD9-770F-E04C-A4D6-FBAD572E56D0}" type="presParOf" srcId="{6E566F40-AEA8-604E-81D3-F1761C1B97D0}" destId="{64470A1D-3B42-F647-9F12-11CA23E9B6AD}" srcOrd="1" destOrd="0" presId="urn:microsoft.com/office/officeart/2005/8/layout/hierarchy1"/>
    <dgm:cxn modelId="{B8728024-0EEC-3647-9BF1-1F8F074438CD}" type="presParOf" srcId="{64470A1D-3B42-F647-9F12-11CA23E9B6AD}" destId="{B68FCF17-E0AE-4C4C-880C-CC74C8D09AD1}" srcOrd="0" destOrd="0" presId="urn:microsoft.com/office/officeart/2005/8/layout/hierarchy1"/>
    <dgm:cxn modelId="{6028648D-6CD3-6B47-BDA4-D8296A717EB7}" type="presParOf" srcId="{64470A1D-3B42-F647-9F12-11CA23E9B6AD}" destId="{BE4C59DE-458F-5D4B-8F66-3C36C6F59211}" srcOrd="1" destOrd="0" presId="urn:microsoft.com/office/officeart/2005/8/layout/hierarchy1"/>
    <dgm:cxn modelId="{D4B4170D-3E4F-754A-84F4-816E4192EA06}" type="presParOf" srcId="{BE4C59DE-458F-5D4B-8F66-3C36C6F59211}" destId="{DFC6029D-3AE2-C04D-9A5A-2156B044CB59}" srcOrd="0" destOrd="0" presId="urn:microsoft.com/office/officeart/2005/8/layout/hierarchy1"/>
    <dgm:cxn modelId="{FE69E935-1E76-534F-917C-84CAFE0C43D6}" type="presParOf" srcId="{DFC6029D-3AE2-C04D-9A5A-2156B044CB59}" destId="{BB54476D-9139-014A-9A1A-7B4F8AB5E013}" srcOrd="0" destOrd="0" presId="urn:microsoft.com/office/officeart/2005/8/layout/hierarchy1"/>
    <dgm:cxn modelId="{3F63FE17-31AF-CE45-91B9-EDDCB914DD02}" type="presParOf" srcId="{DFC6029D-3AE2-C04D-9A5A-2156B044CB59}" destId="{5782C12B-37D8-C74D-B987-6FC9636A2C92}" srcOrd="1" destOrd="0" presId="urn:microsoft.com/office/officeart/2005/8/layout/hierarchy1"/>
    <dgm:cxn modelId="{08E3BF31-4D0C-484E-B8DF-1CB52B140C48}" type="presParOf" srcId="{BE4C59DE-458F-5D4B-8F66-3C36C6F59211}" destId="{20436DE3-B7B0-FC4B-B7AA-B2C9287E7111}" srcOrd="1" destOrd="0" presId="urn:microsoft.com/office/officeart/2005/8/layout/hierarchy1"/>
    <dgm:cxn modelId="{B29A0A6A-FF2D-2942-9C2E-7CB821507BA2}" type="presParOf" srcId="{20436DE3-B7B0-FC4B-B7AA-B2C9287E7111}" destId="{A6ACD32A-814E-324C-970F-F8743C932A49}" srcOrd="0" destOrd="0" presId="urn:microsoft.com/office/officeart/2005/8/layout/hierarchy1"/>
    <dgm:cxn modelId="{8B8D11A9-C926-7A4D-B7C2-79CB6B920AE0}" type="presParOf" srcId="{20436DE3-B7B0-FC4B-B7AA-B2C9287E7111}" destId="{13A6E1A7-A30B-2745-A9B7-A590E3FA5498}" srcOrd="1" destOrd="0" presId="urn:microsoft.com/office/officeart/2005/8/layout/hierarchy1"/>
    <dgm:cxn modelId="{0D2D75B6-19B7-9844-A971-4A6529C56B47}" type="presParOf" srcId="{13A6E1A7-A30B-2745-A9B7-A590E3FA5498}" destId="{5029FB74-B037-1F48-93EE-FD862A8386C8}" srcOrd="0" destOrd="0" presId="urn:microsoft.com/office/officeart/2005/8/layout/hierarchy1"/>
    <dgm:cxn modelId="{7272EF10-5B2C-6E4C-B6EC-AE7E4FF82186}" type="presParOf" srcId="{5029FB74-B037-1F48-93EE-FD862A8386C8}" destId="{218BADD7-4D00-434C-8D31-FE6C42360321}" srcOrd="0" destOrd="0" presId="urn:microsoft.com/office/officeart/2005/8/layout/hierarchy1"/>
    <dgm:cxn modelId="{78A0B834-853B-FD41-9597-CE7A0B6D3BAC}" type="presParOf" srcId="{5029FB74-B037-1F48-93EE-FD862A8386C8}" destId="{14AAD918-F0F7-7849-83F8-FDDBA356474D}" srcOrd="1" destOrd="0" presId="urn:microsoft.com/office/officeart/2005/8/layout/hierarchy1"/>
    <dgm:cxn modelId="{DCEF6711-6087-EC44-8279-BFE2FAAD5D6D}" type="presParOf" srcId="{13A6E1A7-A30B-2745-A9B7-A590E3FA5498}" destId="{337A91BD-C0E8-884F-BD77-531E275AD7B6}" srcOrd="1" destOrd="0" presId="urn:microsoft.com/office/officeart/2005/8/layout/hierarchy1"/>
    <dgm:cxn modelId="{9BC2378A-F60A-1945-A517-1754F97244F4}" type="presParOf" srcId="{64470A1D-3B42-F647-9F12-11CA23E9B6AD}" destId="{D583905E-8792-FD48-908D-0F1BF6F3078D}" srcOrd="2" destOrd="0" presId="urn:microsoft.com/office/officeart/2005/8/layout/hierarchy1"/>
    <dgm:cxn modelId="{EA067FBF-3DA8-8349-8AD1-CFEEDE7622C5}" type="presParOf" srcId="{64470A1D-3B42-F647-9F12-11CA23E9B6AD}" destId="{937ACC5A-4CAF-0B40-A564-352BC522FD76}" srcOrd="3" destOrd="0" presId="urn:microsoft.com/office/officeart/2005/8/layout/hierarchy1"/>
    <dgm:cxn modelId="{B9C0B34D-C99D-2F4A-9613-58474BD816A8}" type="presParOf" srcId="{937ACC5A-4CAF-0B40-A564-352BC522FD76}" destId="{25B56ED8-4CED-084B-A545-23407F18864B}" srcOrd="0" destOrd="0" presId="urn:microsoft.com/office/officeart/2005/8/layout/hierarchy1"/>
    <dgm:cxn modelId="{EB557730-C8CC-C34D-9BBE-81391E45B188}" type="presParOf" srcId="{25B56ED8-4CED-084B-A545-23407F18864B}" destId="{0686A45E-10DB-9948-9DBC-74AAA30285FC}" srcOrd="0" destOrd="0" presId="urn:microsoft.com/office/officeart/2005/8/layout/hierarchy1"/>
    <dgm:cxn modelId="{83A85B6A-C386-D541-9867-D48469583129}" type="presParOf" srcId="{25B56ED8-4CED-084B-A545-23407F18864B}" destId="{A0755B54-FBC0-B042-85B6-4E6D2106098B}" srcOrd="1" destOrd="0" presId="urn:microsoft.com/office/officeart/2005/8/layout/hierarchy1"/>
    <dgm:cxn modelId="{2B2F8CE7-2D2D-8243-92EA-FD2875076FD1}" type="presParOf" srcId="{937ACC5A-4CAF-0B40-A564-352BC522FD76}" destId="{700ED6DD-9FF8-9F42-8625-42B520DDD7A4}" srcOrd="1" destOrd="0" presId="urn:microsoft.com/office/officeart/2005/8/layout/hierarchy1"/>
    <dgm:cxn modelId="{DE8631D6-6CC7-8541-9B2C-13D36AE8228B}" type="presParOf" srcId="{700ED6DD-9FF8-9F42-8625-42B520DDD7A4}" destId="{DD4F2037-7527-3D43-8F09-01DB2F3BEB0F}" srcOrd="0" destOrd="0" presId="urn:microsoft.com/office/officeart/2005/8/layout/hierarchy1"/>
    <dgm:cxn modelId="{FEB0A578-D576-2140-9159-4E6BD4AAEF2B}" type="presParOf" srcId="{700ED6DD-9FF8-9F42-8625-42B520DDD7A4}" destId="{3AE9781A-D243-0B44-88E1-97C10627FEF7}" srcOrd="1" destOrd="0" presId="urn:microsoft.com/office/officeart/2005/8/layout/hierarchy1"/>
    <dgm:cxn modelId="{1A4167B2-2525-0244-BB04-96B4B06A3B20}" type="presParOf" srcId="{3AE9781A-D243-0B44-88E1-97C10627FEF7}" destId="{AD12D927-6DB8-4341-A12A-DE7320284907}" srcOrd="0" destOrd="0" presId="urn:microsoft.com/office/officeart/2005/8/layout/hierarchy1"/>
    <dgm:cxn modelId="{AC726310-5B61-E04C-BCBE-624792E55E13}" type="presParOf" srcId="{AD12D927-6DB8-4341-A12A-DE7320284907}" destId="{7C88F177-9051-224B-94C5-8231C5BBA459}" srcOrd="0" destOrd="0" presId="urn:microsoft.com/office/officeart/2005/8/layout/hierarchy1"/>
    <dgm:cxn modelId="{5EFB3627-FB0F-F241-A478-859E4AEA92BA}" type="presParOf" srcId="{AD12D927-6DB8-4341-A12A-DE7320284907}" destId="{B6D44D5B-0EB3-6D4E-B452-1B2A47155E9D}" srcOrd="1" destOrd="0" presId="urn:microsoft.com/office/officeart/2005/8/layout/hierarchy1"/>
    <dgm:cxn modelId="{9BB06A9C-0FA7-094E-865C-116A69A752CC}" type="presParOf" srcId="{3AE9781A-D243-0B44-88E1-97C10627FEF7}" destId="{4595E287-24D5-8840-9597-600957D133C5}" srcOrd="1" destOrd="0" presId="urn:microsoft.com/office/officeart/2005/8/layout/hierarchy1"/>
    <dgm:cxn modelId="{BD4A8AAB-9C17-8042-AE23-7DF4C85C7831}" type="presParOf" srcId="{64470A1D-3B42-F647-9F12-11CA23E9B6AD}" destId="{F3FB2BBA-3945-224C-BF56-AC9569206BCF}" srcOrd="4" destOrd="0" presId="urn:microsoft.com/office/officeart/2005/8/layout/hierarchy1"/>
    <dgm:cxn modelId="{261947D2-3519-8E4A-B2F9-255DEE8EE0A7}" type="presParOf" srcId="{64470A1D-3B42-F647-9F12-11CA23E9B6AD}" destId="{93B5AF55-05A8-EE4A-95E3-CDF1AB510652}" srcOrd="5" destOrd="0" presId="urn:microsoft.com/office/officeart/2005/8/layout/hierarchy1"/>
    <dgm:cxn modelId="{924E372B-D236-2D45-BDF5-645B8AD4A126}" type="presParOf" srcId="{93B5AF55-05A8-EE4A-95E3-CDF1AB510652}" destId="{BBC7437D-DA98-8A43-B583-405B236AF248}" srcOrd="0" destOrd="0" presId="urn:microsoft.com/office/officeart/2005/8/layout/hierarchy1"/>
    <dgm:cxn modelId="{8CBD3A60-BCE2-3340-BBEB-03E1A6382950}" type="presParOf" srcId="{BBC7437D-DA98-8A43-B583-405B236AF248}" destId="{6FBAF351-006B-4B4E-A072-CB1B06219767}" srcOrd="0" destOrd="0" presId="urn:microsoft.com/office/officeart/2005/8/layout/hierarchy1"/>
    <dgm:cxn modelId="{2080E1F1-24FE-B348-8D0A-749534FB6FE4}" type="presParOf" srcId="{BBC7437D-DA98-8A43-B583-405B236AF248}" destId="{288AC47A-2A74-2844-909B-ACA08112D6EB}" srcOrd="1" destOrd="0" presId="urn:microsoft.com/office/officeart/2005/8/layout/hierarchy1"/>
    <dgm:cxn modelId="{73C33416-2EDA-3042-B7A4-8A3EADD6296D}" type="presParOf" srcId="{93B5AF55-05A8-EE4A-95E3-CDF1AB510652}" destId="{CAD9A120-C9F0-BC45-9DEB-75BD2414415C}" srcOrd="1" destOrd="0" presId="urn:microsoft.com/office/officeart/2005/8/layout/hierarchy1"/>
    <dgm:cxn modelId="{0871699B-8619-BF4E-A477-7DADFF549945}" type="presParOf" srcId="{CAD9A120-C9F0-BC45-9DEB-75BD2414415C}" destId="{4444690F-7223-A44B-97D3-6F1DE0B9B1FB}" srcOrd="0" destOrd="0" presId="urn:microsoft.com/office/officeart/2005/8/layout/hierarchy1"/>
    <dgm:cxn modelId="{5355BE46-D130-C74B-8A33-9D2F5CB3E6F5}" type="presParOf" srcId="{CAD9A120-C9F0-BC45-9DEB-75BD2414415C}" destId="{BEAE5277-C964-8D4A-ACEE-22F0AF5BA0DF}" srcOrd="1" destOrd="0" presId="urn:microsoft.com/office/officeart/2005/8/layout/hierarchy1"/>
    <dgm:cxn modelId="{ADB19F74-70E3-5F4F-A78F-4DC0FB82A2FB}" type="presParOf" srcId="{BEAE5277-C964-8D4A-ACEE-22F0AF5BA0DF}" destId="{ACC5FAB0-B1B5-1D4D-8FD3-38FD4E23C73E}" srcOrd="0" destOrd="0" presId="urn:microsoft.com/office/officeart/2005/8/layout/hierarchy1"/>
    <dgm:cxn modelId="{1B63C2B6-C91E-F248-A7A2-F05DD91C4B9B}" type="presParOf" srcId="{ACC5FAB0-B1B5-1D4D-8FD3-38FD4E23C73E}" destId="{5780AA8B-6D12-7146-BD38-0624B474A0A2}" srcOrd="0" destOrd="0" presId="urn:microsoft.com/office/officeart/2005/8/layout/hierarchy1"/>
    <dgm:cxn modelId="{F624B2B1-9920-2B4D-B894-C53F71AF3196}" type="presParOf" srcId="{ACC5FAB0-B1B5-1D4D-8FD3-38FD4E23C73E}" destId="{2BAF3EBC-6A75-6F49-A774-00D64B45DC51}" srcOrd="1" destOrd="0" presId="urn:microsoft.com/office/officeart/2005/8/layout/hierarchy1"/>
    <dgm:cxn modelId="{CA4BC948-45D7-F74E-827B-4F41CB338F6F}" type="presParOf" srcId="{BEAE5277-C964-8D4A-ACEE-22F0AF5BA0DF}" destId="{8141B624-973F-3840-9D81-89C8043EE60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FAA660-13B0-0843-B790-C773BBFFAA5F}"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5FBDDADF-4A51-1F4C-B8EA-6F5A9DFB2FDF}">
      <dgm:prSet phldrT="[Text]"/>
      <dgm:spPr/>
      <dgm:t>
        <a:bodyPr/>
        <a:lstStyle/>
        <a:p>
          <a:r>
            <a:rPr lang="en-US" dirty="0"/>
            <a:t>Grow </a:t>
          </a:r>
        </a:p>
      </dgm:t>
    </dgm:pt>
    <dgm:pt modelId="{0EF128EC-802C-EF47-8D62-F96087E4AF7D}" type="parTrans" cxnId="{0681D917-BFFD-E649-9D51-38EC96AC8F94}">
      <dgm:prSet/>
      <dgm:spPr/>
      <dgm:t>
        <a:bodyPr/>
        <a:lstStyle/>
        <a:p>
          <a:endParaRPr lang="en-US"/>
        </a:p>
      </dgm:t>
    </dgm:pt>
    <dgm:pt modelId="{D4218EB9-506F-AB4D-B41F-46DE30CF8A23}" type="sibTrans" cxnId="{0681D917-BFFD-E649-9D51-38EC96AC8F94}">
      <dgm:prSet/>
      <dgm:spPr/>
      <dgm:t>
        <a:bodyPr/>
        <a:lstStyle/>
        <a:p>
          <a:endParaRPr lang="en-US"/>
        </a:p>
      </dgm:t>
    </dgm:pt>
    <dgm:pt modelId="{FB424FE7-A95D-7F48-A0B3-46B1E761F016}">
      <dgm:prSet phldrT="[Text]"/>
      <dgm:spPr/>
      <dgm:t>
        <a:bodyPr/>
        <a:lstStyle/>
        <a:p>
          <a:r>
            <a:rPr lang="en-US" dirty="0"/>
            <a:t>Education</a:t>
          </a:r>
        </a:p>
      </dgm:t>
    </dgm:pt>
    <dgm:pt modelId="{63992CB2-EDA2-C74F-B96F-428808E1EF39}" type="parTrans" cxnId="{64D64672-5AAA-3542-8985-BC413D708C74}">
      <dgm:prSet/>
      <dgm:spPr/>
      <dgm:t>
        <a:bodyPr/>
        <a:lstStyle/>
        <a:p>
          <a:endParaRPr lang="en-US"/>
        </a:p>
      </dgm:t>
    </dgm:pt>
    <dgm:pt modelId="{AC1E7664-B15F-E74C-99D9-827F57B7B81F}" type="sibTrans" cxnId="{64D64672-5AAA-3542-8985-BC413D708C74}">
      <dgm:prSet/>
      <dgm:spPr/>
      <dgm:t>
        <a:bodyPr/>
        <a:lstStyle/>
        <a:p>
          <a:endParaRPr lang="en-US"/>
        </a:p>
      </dgm:t>
    </dgm:pt>
    <dgm:pt modelId="{D6C1A41F-94B5-8B45-AE2D-AFA40172CE0D}">
      <dgm:prSet phldrT="[Text]"/>
      <dgm:spPr/>
      <dgm:t>
        <a:bodyPr/>
        <a:lstStyle/>
        <a:p>
          <a:r>
            <a:rPr lang="en-US" dirty="0"/>
            <a:t>Splash  Children’s Church</a:t>
          </a:r>
        </a:p>
        <a:p>
          <a:r>
            <a:rPr lang="en-US" dirty="0"/>
            <a:t>Oasis  Confirmation-staff led</a:t>
          </a:r>
        </a:p>
        <a:p>
          <a:r>
            <a:rPr lang="en-US" dirty="0"/>
            <a:t>Mentor Program- staff led</a:t>
          </a:r>
        </a:p>
        <a:p>
          <a:r>
            <a:rPr lang="en-US" dirty="0"/>
            <a:t>Flood  High School</a:t>
          </a:r>
        </a:p>
        <a:p>
          <a:r>
            <a:rPr lang="en-US" dirty="0"/>
            <a:t>River  Young Adults</a:t>
          </a:r>
        </a:p>
        <a:p>
          <a:r>
            <a:rPr lang="en-US" dirty="0"/>
            <a:t>Voyagers  Adults</a:t>
          </a:r>
        </a:p>
        <a:p>
          <a:r>
            <a:rPr lang="en-US" dirty="0"/>
            <a:t>Men’s Bible Study</a:t>
          </a:r>
        </a:p>
        <a:p>
          <a:r>
            <a:rPr lang="en-US" dirty="0"/>
            <a:t>Women’s Bible Study</a:t>
          </a:r>
        </a:p>
        <a:p>
          <a:r>
            <a:rPr lang="en-US" dirty="0"/>
            <a:t>Bible Study</a:t>
          </a:r>
        </a:p>
        <a:p>
          <a:r>
            <a:rPr lang="en-US" dirty="0"/>
            <a:t>Library</a:t>
          </a:r>
        </a:p>
      </dgm:t>
    </dgm:pt>
    <dgm:pt modelId="{3D6F3631-F1F4-064C-8239-4101EEF36521}" type="parTrans" cxnId="{3ABC6354-0AC6-9745-98C2-1379CC8ACE46}">
      <dgm:prSet/>
      <dgm:spPr/>
      <dgm:t>
        <a:bodyPr/>
        <a:lstStyle/>
        <a:p>
          <a:endParaRPr lang="en-US"/>
        </a:p>
      </dgm:t>
    </dgm:pt>
    <dgm:pt modelId="{681B8D80-8AD4-A04D-A5DF-F172021E9243}" type="sibTrans" cxnId="{3ABC6354-0AC6-9745-98C2-1379CC8ACE46}">
      <dgm:prSet/>
      <dgm:spPr/>
      <dgm:t>
        <a:bodyPr/>
        <a:lstStyle/>
        <a:p>
          <a:endParaRPr lang="en-US"/>
        </a:p>
      </dgm:t>
    </dgm:pt>
    <dgm:pt modelId="{1D9900A6-06DE-C141-B996-074765DA4275}">
      <dgm:prSet phldrT="[Text]"/>
      <dgm:spPr/>
      <dgm:t>
        <a:bodyPr/>
        <a:lstStyle/>
        <a:p>
          <a:r>
            <a:rPr lang="en-US" dirty="0"/>
            <a:t>Ministries </a:t>
          </a:r>
        </a:p>
      </dgm:t>
    </dgm:pt>
    <dgm:pt modelId="{396F0B3D-FF93-0F46-ACED-E1C9EFD6ACF2}" type="parTrans" cxnId="{34AA9316-2EA1-0A47-9CC2-06E0F745C1D2}">
      <dgm:prSet/>
      <dgm:spPr/>
      <dgm:t>
        <a:bodyPr/>
        <a:lstStyle/>
        <a:p>
          <a:endParaRPr lang="en-US"/>
        </a:p>
      </dgm:t>
    </dgm:pt>
    <dgm:pt modelId="{71765EA1-746C-284F-B8DC-3A43069D7611}" type="sibTrans" cxnId="{34AA9316-2EA1-0A47-9CC2-06E0F745C1D2}">
      <dgm:prSet/>
      <dgm:spPr/>
      <dgm:t>
        <a:bodyPr/>
        <a:lstStyle/>
        <a:p>
          <a:endParaRPr lang="en-US"/>
        </a:p>
      </dgm:t>
    </dgm:pt>
    <dgm:pt modelId="{79E6BDD8-0CBA-A340-9DDE-5E64107336D7}">
      <dgm:prSet phldrT="[Text]"/>
      <dgm:spPr/>
      <dgm:t>
        <a:bodyPr/>
        <a:lstStyle/>
        <a:p>
          <a:r>
            <a:rPr lang="en-US" dirty="0"/>
            <a:t>Scandinavian Coffee</a:t>
          </a:r>
        </a:p>
        <a:p>
          <a:r>
            <a:rPr lang="en-US" dirty="0"/>
            <a:t>Quilt Sew-</a:t>
          </a:r>
          <a:r>
            <a:rPr lang="en-US" dirty="0" err="1"/>
            <a:t>ers</a:t>
          </a:r>
          <a:endParaRPr lang="en-US" dirty="0"/>
        </a:p>
        <a:p>
          <a:r>
            <a:rPr lang="en-US" dirty="0"/>
            <a:t>Benevolent Funding</a:t>
          </a:r>
        </a:p>
        <a:p>
          <a:r>
            <a:rPr lang="en-US" dirty="0"/>
            <a:t>Funeral Coordination</a:t>
          </a:r>
        </a:p>
        <a:p>
          <a:r>
            <a:rPr lang="en-US" dirty="0"/>
            <a:t>Wedding Coordination</a:t>
          </a:r>
        </a:p>
        <a:p>
          <a:r>
            <a:rPr lang="en-US" dirty="0"/>
            <a:t>Friendship Mailing</a:t>
          </a:r>
        </a:p>
        <a:p>
          <a:r>
            <a:rPr lang="en-US" dirty="0"/>
            <a:t>Friendship Visitation</a:t>
          </a:r>
        </a:p>
        <a:p>
          <a:r>
            <a:rPr lang="en-US" dirty="0"/>
            <a:t>Lutheran World Relief</a:t>
          </a:r>
        </a:p>
        <a:p>
          <a:r>
            <a:rPr lang="en-US" dirty="0"/>
            <a:t>Prayer Chain</a:t>
          </a:r>
        </a:p>
        <a:p>
          <a:r>
            <a:rPr lang="en-US" dirty="0"/>
            <a:t>WELCA Women of the ELCA</a:t>
          </a:r>
        </a:p>
        <a:p>
          <a:endParaRPr lang="en-US" dirty="0"/>
        </a:p>
        <a:p>
          <a:endParaRPr lang="en-US" dirty="0"/>
        </a:p>
      </dgm:t>
    </dgm:pt>
    <dgm:pt modelId="{3C89E1EC-E7D9-EC4F-A754-DD674033C2BE}" type="parTrans" cxnId="{AE895ABE-162B-474F-A511-BDA2816040D4}">
      <dgm:prSet/>
      <dgm:spPr/>
      <dgm:t>
        <a:bodyPr/>
        <a:lstStyle/>
        <a:p>
          <a:endParaRPr lang="en-US"/>
        </a:p>
      </dgm:t>
    </dgm:pt>
    <dgm:pt modelId="{684587D9-B434-2049-AD16-097BB54A687A}" type="sibTrans" cxnId="{AE895ABE-162B-474F-A511-BDA2816040D4}">
      <dgm:prSet/>
      <dgm:spPr/>
      <dgm:t>
        <a:bodyPr/>
        <a:lstStyle/>
        <a:p>
          <a:endParaRPr lang="en-US"/>
        </a:p>
      </dgm:t>
    </dgm:pt>
    <dgm:pt modelId="{9EA572BA-0572-3B4D-A43E-2E2C52BB77CA}">
      <dgm:prSet/>
      <dgm:spPr/>
      <dgm:t>
        <a:bodyPr/>
        <a:lstStyle/>
        <a:p>
          <a:r>
            <a:rPr lang="en-US" dirty="0"/>
            <a:t>Youth and Family</a:t>
          </a:r>
        </a:p>
      </dgm:t>
    </dgm:pt>
    <dgm:pt modelId="{39B49CB6-6ACE-CF4F-A868-42534F39EE75}" type="parTrans" cxnId="{CACAEDCF-7E14-0647-8BC0-63552341F26C}">
      <dgm:prSet/>
      <dgm:spPr/>
      <dgm:t>
        <a:bodyPr/>
        <a:lstStyle/>
        <a:p>
          <a:endParaRPr lang="en-US"/>
        </a:p>
      </dgm:t>
    </dgm:pt>
    <dgm:pt modelId="{A38AB9EA-0BC9-B044-ADA4-2B235FC3EA98}" type="sibTrans" cxnId="{CACAEDCF-7E14-0647-8BC0-63552341F26C}">
      <dgm:prSet/>
      <dgm:spPr/>
      <dgm:t>
        <a:bodyPr/>
        <a:lstStyle/>
        <a:p>
          <a:endParaRPr lang="en-US"/>
        </a:p>
      </dgm:t>
    </dgm:pt>
    <dgm:pt modelId="{D1718411-047C-0F49-9997-E0723F88CEAB}">
      <dgm:prSet/>
      <dgm:spPr/>
      <dgm:t>
        <a:bodyPr/>
        <a:lstStyle/>
        <a:p>
          <a:r>
            <a:rPr lang="en-US" dirty="0"/>
            <a:t>Living Water Wednesday Worship</a:t>
          </a:r>
        </a:p>
        <a:p>
          <a:r>
            <a:rPr lang="en-US" dirty="0"/>
            <a:t>Vacation Bible School</a:t>
          </a:r>
        </a:p>
        <a:p>
          <a:r>
            <a:rPr lang="en-US" dirty="0"/>
            <a:t>National Youth Gathering</a:t>
          </a:r>
        </a:p>
        <a:p>
          <a:r>
            <a:rPr lang="en-US" dirty="0"/>
            <a:t>Children’s Christmas Program</a:t>
          </a:r>
        </a:p>
        <a:p>
          <a:r>
            <a:rPr lang="en-US" dirty="0"/>
            <a:t>Youth Retreats</a:t>
          </a:r>
        </a:p>
        <a:p>
          <a:r>
            <a:rPr lang="en-US" dirty="0"/>
            <a:t>Youth Summer Camps </a:t>
          </a:r>
        </a:p>
        <a:p>
          <a:r>
            <a:rPr lang="en-US"/>
            <a:t>First Communion</a:t>
          </a:r>
          <a:endParaRPr lang="en-US" dirty="0"/>
        </a:p>
      </dgm:t>
    </dgm:pt>
    <dgm:pt modelId="{A78ACB1F-E9A5-B044-97FC-9492F531FC43}" type="parTrans" cxnId="{03FC03DE-8C05-8044-90EE-4CC5120A5105}">
      <dgm:prSet/>
      <dgm:spPr/>
      <dgm:t>
        <a:bodyPr/>
        <a:lstStyle/>
        <a:p>
          <a:endParaRPr lang="en-US"/>
        </a:p>
      </dgm:t>
    </dgm:pt>
    <dgm:pt modelId="{7D9837FB-8472-B443-81CE-451A8E4AE7C9}" type="sibTrans" cxnId="{03FC03DE-8C05-8044-90EE-4CC5120A5105}">
      <dgm:prSet/>
      <dgm:spPr/>
      <dgm:t>
        <a:bodyPr/>
        <a:lstStyle/>
        <a:p>
          <a:endParaRPr lang="en-US"/>
        </a:p>
      </dgm:t>
    </dgm:pt>
    <dgm:pt modelId="{B85189A6-58EA-F749-AA8B-205100B7F277}" type="pres">
      <dgm:prSet presAssocID="{E5FAA660-13B0-0843-B790-C773BBFFAA5F}" presName="hierChild1" presStyleCnt="0">
        <dgm:presLayoutVars>
          <dgm:chPref val="1"/>
          <dgm:dir/>
          <dgm:animOne val="branch"/>
          <dgm:animLvl val="lvl"/>
          <dgm:resizeHandles/>
        </dgm:presLayoutVars>
      </dgm:prSet>
      <dgm:spPr/>
    </dgm:pt>
    <dgm:pt modelId="{2583D4A8-9BC4-0F4C-BF58-181C8A724410}" type="pres">
      <dgm:prSet presAssocID="{5FBDDADF-4A51-1F4C-B8EA-6F5A9DFB2FDF}" presName="hierRoot1" presStyleCnt="0"/>
      <dgm:spPr/>
    </dgm:pt>
    <dgm:pt modelId="{48B832BC-C60F-8B46-A6F0-5C059C716206}" type="pres">
      <dgm:prSet presAssocID="{5FBDDADF-4A51-1F4C-B8EA-6F5A9DFB2FDF}" presName="composite" presStyleCnt="0"/>
      <dgm:spPr/>
    </dgm:pt>
    <dgm:pt modelId="{3DE19089-FA62-704E-AC96-870B0615189B}" type="pres">
      <dgm:prSet presAssocID="{5FBDDADF-4A51-1F4C-B8EA-6F5A9DFB2FDF}" presName="background" presStyleLbl="node0" presStyleIdx="0" presStyleCnt="1"/>
      <dgm:spPr/>
    </dgm:pt>
    <dgm:pt modelId="{5791C27C-4587-514C-B220-51233D1FB8DB}" type="pres">
      <dgm:prSet presAssocID="{5FBDDADF-4A51-1F4C-B8EA-6F5A9DFB2FDF}" presName="text" presStyleLbl="fgAcc0" presStyleIdx="0" presStyleCnt="1" custScaleX="81359" custScaleY="29119">
        <dgm:presLayoutVars>
          <dgm:chPref val="3"/>
        </dgm:presLayoutVars>
      </dgm:prSet>
      <dgm:spPr/>
    </dgm:pt>
    <dgm:pt modelId="{02FB3408-6A33-EE47-A258-884510306F9C}" type="pres">
      <dgm:prSet presAssocID="{5FBDDADF-4A51-1F4C-B8EA-6F5A9DFB2FDF}" presName="hierChild2" presStyleCnt="0"/>
      <dgm:spPr/>
    </dgm:pt>
    <dgm:pt modelId="{D392C439-60AF-5D45-8FF9-44D42B649DD8}" type="pres">
      <dgm:prSet presAssocID="{63992CB2-EDA2-C74F-B96F-428808E1EF39}" presName="Name10" presStyleLbl="parChTrans1D2" presStyleIdx="0" presStyleCnt="3"/>
      <dgm:spPr/>
    </dgm:pt>
    <dgm:pt modelId="{B806BEC9-25E9-BC48-93DB-FD760E439A79}" type="pres">
      <dgm:prSet presAssocID="{FB424FE7-A95D-7F48-A0B3-46B1E761F016}" presName="hierRoot2" presStyleCnt="0"/>
      <dgm:spPr/>
    </dgm:pt>
    <dgm:pt modelId="{EFEFB376-504E-C343-87E0-2CF8DA06FF9B}" type="pres">
      <dgm:prSet presAssocID="{FB424FE7-A95D-7F48-A0B3-46B1E761F016}" presName="composite2" presStyleCnt="0"/>
      <dgm:spPr/>
    </dgm:pt>
    <dgm:pt modelId="{684D7DF9-B152-B541-B626-155817DAAE82}" type="pres">
      <dgm:prSet presAssocID="{FB424FE7-A95D-7F48-A0B3-46B1E761F016}" presName="background2" presStyleLbl="node2" presStyleIdx="0" presStyleCnt="3"/>
      <dgm:spPr/>
    </dgm:pt>
    <dgm:pt modelId="{8AC11FB9-F324-C34D-87C6-769FB7C27860}" type="pres">
      <dgm:prSet presAssocID="{FB424FE7-A95D-7F48-A0B3-46B1E761F016}" presName="text2" presStyleLbl="fgAcc2" presStyleIdx="0" presStyleCnt="3" custScaleY="29447">
        <dgm:presLayoutVars>
          <dgm:chPref val="3"/>
        </dgm:presLayoutVars>
      </dgm:prSet>
      <dgm:spPr/>
    </dgm:pt>
    <dgm:pt modelId="{3CB1BAD2-AE51-3A41-BFFD-902198560182}" type="pres">
      <dgm:prSet presAssocID="{FB424FE7-A95D-7F48-A0B3-46B1E761F016}" presName="hierChild3" presStyleCnt="0"/>
      <dgm:spPr/>
    </dgm:pt>
    <dgm:pt modelId="{5AD13BE9-DA48-DE4A-B1B1-298F9C67800C}" type="pres">
      <dgm:prSet presAssocID="{3D6F3631-F1F4-064C-8239-4101EEF36521}" presName="Name17" presStyleLbl="parChTrans1D3" presStyleIdx="0" presStyleCnt="3"/>
      <dgm:spPr/>
    </dgm:pt>
    <dgm:pt modelId="{EFEAB4EC-0013-6342-A152-98F194E4650D}" type="pres">
      <dgm:prSet presAssocID="{D6C1A41F-94B5-8B45-AE2D-AFA40172CE0D}" presName="hierRoot3" presStyleCnt="0"/>
      <dgm:spPr/>
    </dgm:pt>
    <dgm:pt modelId="{3E1408CC-EACA-2B4D-968E-5DAE41918003}" type="pres">
      <dgm:prSet presAssocID="{D6C1A41F-94B5-8B45-AE2D-AFA40172CE0D}" presName="composite3" presStyleCnt="0"/>
      <dgm:spPr/>
    </dgm:pt>
    <dgm:pt modelId="{F4E5983A-CC07-4E47-9344-B25EB4E80656}" type="pres">
      <dgm:prSet presAssocID="{D6C1A41F-94B5-8B45-AE2D-AFA40172CE0D}" presName="background3" presStyleLbl="node3" presStyleIdx="0" presStyleCnt="3"/>
      <dgm:spPr/>
    </dgm:pt>
    <dgm:pt modelId="{A56A768B-2A6C-654F-9F1D-EEB8AFD93CB4}" type="pres">
      <dgm:prSet presAssocID="{D6C1A41F-94B5-8B45-AE2D-AFA40172CE0D}" presName="text3" presStyleLbl="fgAcc3" presStyleIdx="0" presStyleCnt="3" custScaleY="122571">
        <dgm:presLayoutVars>
          <dgm:chPref val="3"/>
        </dgm:presLayoutVars>
      </dgm:prSet>
      <dgm:spPr/>
    </dgm:pt>
    <dgm:pt modelId="{24B280AF-A377-EF4D-B7B4-F58CB7D0C8E4}" type="pres">
      <dgm:prSet presAssocID="{D6C1A41F-94B5-8B45-AE2D-AFA40172CE0D}" presName="hierChild4" presStyleCnt="0"/>
      <dgm:spPr/>
    </dgm:pt>
    <dgm:pt modelId="{47885D05-A030-304F-9BEA-A8BD17F54426}" type="pres">
      <dgm:prSet presAssocID="{39B49CB6-6ACE-CF4F-A868-42534F39EE75}" presName="Name10" presStyleLbl="parChTrans1D2" presStyleIdx="1" presStyleCnt="3"/>
      <dgm:spPr/>
    </dgm:pt>
    <dgm:pt modelId="{BA19FCBF-FDF9-A647-BA8F-E5B16F0B10E7}" type="pres">
      <dgm:prSet presAssocID="{9EA572BA-0572-3B4D-A43E-2E2C52BB77CA}" presName="hierRoot2" presStyleCnt="0"/>
      <dgm:spPr/>
    </dgm:pt>
    <dgm:pt modelId="{182C37B7-DA88-5D40-87A9-3875FBC1AAED}" type="pres">
      <dgm:prSet presAssocID="{9EA572BA-0572-3B4D-A43E-2E2C52BB77CA}" presName="composite2" presStyleCnt="0"/>
      <dgm:spPr/>
    </dgm:pt>
    <dgm:pt modelId="{A5E95921-A041-E24D-9B55-E036B6ACBA38}" type="pres">
      <dgm:prSet presAssocID="{9EA572BA-0572-3B4D-A43E-2E2C52BB77CA}" presName="background2" presStyleLbl="node2" presStyleIdx="1" presStyleCnt="3"/>
      <dgm:spPr/>
    </dgm:pt>
    <dgm:pt modelId="{BA0CB673-E784-9747-8E8A-4CE365E0E0A4}" type="pres">
      <dgm:prSet presAssocID="{9EA572BA-0572-3B4D-A43E-2E2C52BB77CA}" presName="text2" presStyleLbl="fgAcc2" presStyleIdx="1" presStyleCnt="3" custScaleY="30830">
        <dgm:presLayoutVars>
          <dgm:chPref val="3"/>
        </dgm:presLayoutVars>
      </dgm:prSet>
      <dgm:spPr/>
    </dgm:pt>
    <dgm:pt modelId="{8022B669-68E0-9D47-A2B2-0A161F511FF6}" type="pres">
      <dgm:prSet presAssocID="{9EA572BA-0572-3B4D-A43E-2E2C52BB77CA}" presName="hierChild3" presStyleCnt="0"/>
      <dgm:spPr/>
    </dgm:pt>
    <dgm:pt modelId="{D757AF76-23A0-7249-B838-8E423D068943}" type="pres">
      <dgm:prSet presAssocID="{A78ACB1F-E9A5-B044-97FC-9492F531FC43}" presName="Name17" presStyleLbl="parChTrans1D3" presStyleIdx="1" presStyleCnt="3"/>
      <dgm:spPr/>
    </dgm:pt>
    <dgm:pt modelId="{FD0A32F2-902C-674E-99F5-5AFF62FD060F}" type="pres">
      <dgm:prSet presAssocID="{D1718411-047C-0F49-9997-E0723F88CEAB}" presName="hierRoot3" presStyleCnt="0"/>
      <dgm:spPr/>
    </dgm:pt>
    <dgm:pt modelId="{3BE67D7B-7B29-5346-B45A-4866AA735E09}" type="pres">
      <dgm:prSet presAssocID="{D1718411-047C-0F49-9997-E0723F88CEAB}" presName="composite3" presStyleCnt="0"/>
      <dgm:spPr/>
    </dgm:pt>
    <dgm:pt modelId="{C428B720-6AA8-6249-8DF5-EE4D499964A4}" type="pres">
      <dgm:prSet presAssocID="{D1718411-047C-0F49-9997-E0723F88CEAB}" presName="background3" presStyleLbl="node3" presStyleIdx="1" presStyleCnt="3"/>
      <dgm:spPr/>
    </dgm:pt>
    <dgm:pt modelId="{86B4EE3E-40F4-C146-96C3-7181CF5A56D7}" type="pres">
      <dgm:prSet presAssocID="{D1718411-047C-0F49-9997-E0723F88CEAB}" presName="text3" presStyleLbl="fgAcc3" presStyleIdx="1" presStyleCnt="3" custScaleY="106996">
        <dgm:presLayoutVars>
          <dgm:chPref val="3"/>
        </dgm:presLayoutVars>
      </dgm:prSet>
      <dgm:spPr/>
    </dgm:pt>
    <dgm:pt modelId="{B7125A4C-384E-FE44-8192-D234AA61BC1B}" type="pres">
      <dgm:prSet presAssocID="{D1718411-047C-0F49-9997-E0723F88CEAB}" presName="hierChild4" presStyleCnt="0"/>
      <dgm:spPr/>
    </dgm:pt>
    <dgm:pt modelId="{AB907E80-9C94-754D-9ACD-1D4A625AA87A}" type="pres">
      <dgm:prSet presAssocID="{396F0B3D-FF93-0F46-ACED-E1C9EFD6ACF2}" presName="Name10" presStyleLbl="parChTrans1D2" presStyleIdx="2" presStyleCnt="3"/>
      <dgm:spPr/>
    </dgm:pt>
    <dgm:pt modelId="{7CF5C5BE-5F1B-9A40-904A-E355FA66819B}" type="pres">
      <dgm:prSet presAssocID="{1D9900A6-06DE-C141-B996-074765DA4275}" presName="hierRoot2" presStyleCnt="0"/>
      <dgm:spPr/>
    </dgm:pt>
    <dgm:pt modelId="{5123B276-F95D-C742-9DC5-F0886F9F94B7}" type="pres">
      <dgm:prSet presAssocID="{1D9900A6-06DE-C141-B996-074765DA4275}" presName="composite2" presStyleCnt="0"/>
      <dgm:spPr/>
    </dgm:pt>
    <dgm:pt modelId="{8CA38E24-8838-AB4F-B991-7A0FDBADC21A}" type="pres">
      <dgm:prSet presAssocID="{1D9900A6-06DE-C141-B996-074765DA4275}" presName="background2" presStyleLbl="node2" presStyleIdx="2" presStyleCnt="3"/>
      <dgm:spPr/>
    </dgm:pt>
    <dgm:pt modelId="{C8B9EB2E-2F01-A541-B810-29475327EFFF}" type="pres">
      <dgm:prSet presAssocID="{1D9900A6-06DE-C141-B996-074765DA4275}" presName="text2" presStyleLbl="fgAcc2" presStyleIdx="2" presStyleCnt="3" custScaleY="27035">
        <dgm:presLayoutVars>
          <dgm:chPref val="3"/>
        </dgm:presLayoutVars>
      </dgm:prSet>
      <dgm:spPr/>
    </dgm:pt>
    <dgm:pt modelId="{627B27B8-67E3-C34E-861F-4FD52B435194}" type="pres">
      <dgm:prSet presAssocID="{1D9900A6-06DE-C141-B996-074765DA4275}" presName="hierChild3" presStyleCnt="0"/>
      <dgm:spPr/>
    </dgm:pt>
    <dgm:pt modelId="{99CA4947-D5BD-464B-B300-EBAEF917098D}" type="pres">
      <dgm:prSet presAssocID="{3C89E1EC-E7D9-EC4F-A754-DD674033C2BE}" presName="Name17" presStyleLbl="parChTrans1D3" presStyleIdx="2" presStyleCnt="3"/>
      <dgm:spPr/>
    </dgm:pt>
    <dgm:pt modelId="{7E06319B-2280-FB4C-911C-DE55F035DE7E}" type="pres">
      <dgm:prSet presAssocID="{79E6BDD8-0CBA-A340-9DDE-5E64107336D7}" presName="hierRoot3" presStyleCnt="0"/>
      <dgm:spPr/>
    </dgm:pt>
    <dgm:pt modelId="{C00FD26C-2400-1C45-9A9B-AF4E5D2FB7FD}" type="pres">
      <dgm:prSet presAssocID="{79E6BDD8-0CBA-A340-9DDE-5E64107336D7}" presName="composite3" presStyleCnt="0"/>
      <dgm:spPr/>
    </dgm:pt>
    <dgm:pt modelId="{90F18D7C-3346-FB46-98D8-E627BB832B6F}" type="pres">
      <dgm:prSet presAssocID="{79E6BDD8-0CBA-A340-9DDE-5E64107336D7}" presName="background3" presStyleLbl="node3" presStyleIdx="2" presStyleCnt="3"/>
      <dgm:spPr/>
    </dgm:pt>
    <dgm:pt modelId="{B58E3D2E-82F7-A749-B07D-2005AB423564}" type="pres">
      <dgm:prSet presAssocID="{79E6BDD8-0CBA-A340-9DDE-5E64107336D7}" presName="text3" presStyleLbl="fgAcc3" presStyleIdx="2" presStyleCnt="3" custScaleY="126843" custLinFactNeighborX="-793">
        <dgm:presLayoutVars>
          <dgm:chPref val="3"/>
        </dgm:presLayoutVars>
      </dgm:prSet>
      <dgm:spPr/>
    </dgm:pt>
    <dgm:pt modelId="{2393353B-E12F-4041-BAB8-A8B9E4052B15}" type="pres">
      <dgm:prSet presAssocID="{79E6BDD8-0CBA-A340-9DDE-5E64107336D7}" presName="hierChild4" presStyleCnt="0"/>
      <dgm:spPr/>
    </dgm:pt>
  </dgm:ptLst>
  <dgm:cxnLst>
    <dgm:cxn modelId="{87858814-4042-5848-9F3F-63E4F435AEC3}" type="presOf" srcId="{79E6BDD8-0CBA-A340-9DDE-5E64107336D7}" destId="{B58E3D2E-82F7-A749-B07D-2005AB423564}" srcOrd="0" destOrd="0" presId="urn:microsoft.com/office/officeart/2005/8/layout/hierarchy1"/>
    <dgm:cxn modelId="{34AA9316-2EA1-0A47-9CC2-06E0F745C1D2}" srcId="{5FBDDADF-4A51-1F4C-B8EA-6F5A9DFB2FDF}" destId="{1D9900A6-06DE-C141-B996-074765DA4275}" srcOrd="2" destOrd="0" parTransId="{396F0B3D-FF93-0F46-ACED-E1C9EFD6ACF2}" sibTransId="{71765EA1-746C-284F-B8DC-3A43069D7611}"/>
    <dgm:cxn modelId="{0681D917-BFFD-E649-9D51-38EC96AC8F94}" srcId="{E5FAA660-13B0-0843-B790-C773BBFFAA5F}" destId="{5FBDDADF-4A51-1F4C-B8EA-6F5A9DFB2FDF}" srcOrd="0" destOrd="0" parTransId="{0EF128EC-802C-EF47-8D62-F96087E4AF7D}" sibTransId="{D4218EB9-506F-AB4D-B41F-46DE30CF8A23}"/>
    <dgm:cxn modelId="{2E97B23F-9E2F-DD43-A1F5-D126321E3393}" type="presOf" srcId="{D1718411-047C-0F49-9997-E0723F88CEAB}" destId="{86B4EE3E-40F4-C146-96C3-7181CF5A56D7}" srcOrd="0" destOrd="0" presId="urn:microsoft.com/office/officeart/2005/8/layout/hierarchy1"/>
    <dgm:cxn modelId="{FB27CA42-E885-394C-A92A-5AAABCCFA767}" type="presOf" srcId="{9EA572BA-0572-3B4D-A43E-2E2C52BB77CA}" destId="{BA0CB673-E784-9747-8E8A-4CE365E0E0A4}" srcOrd="0" destOrd="0" presId="urn:microsoft.com/office/officeart/2005/8/layout/hierarchy1"/>
    <dgm:cxn modelId="{8F9E6050-EBBA-3847-B447-681CE57CC713}" type="presOf" srcId="{1D9900A6-06DE-C141-B996-074765DA4275}" destId="{C8B9EB2E-2F01-A541-B810-29475327EFFF}" srcOrd="0" destOrd="0" presId="urn:microsoft.com/office/officeart/2005/8/layout/hierarchy1"/>
    <dgm:cxn modelId="{3ABC6354-0AC6-9745-98C2-1379CC8ACE46}" srcId="{FB424FE7-A95D-7F48-A0B3-46B1E761F016}" destId="{D6C1A41F-94B5-8B45-AE2D-AFA40172CE0D}" srcOrd="0" destOrd="0" parTransId="{3D6F3631-F1F4-064C-8239-4101EEF36521}" sibTransId="{681B8D80-8AD4-A04D-A5DF-F172021E9243}"/>
    <dgm:cxn modelId="{B4AFFB6F-ACF1-0641-96EE-00AD2B42053B}" type="presOf" srcId="{FB424FE7-A95D-7F48-A0B3-46B1E761F016}" destId="{8AC11FB9-F324-C34D-87C6-769FB7C27860}" srcOrd="0" destOrd="0" presId="urn:microsoft.com/office/officeart/2005/8/layout/hierarchy1"/>
    <dgm:cxn modelId="{64D64672-5AAA-3542-8985-BC413D708C74}" srcId="{5FBDDADF-4A51-1F4C-B8EA-6F5A9DFB2FDF}" destId="{FB424FE7-A95D-7F48-A0B3-46B1E761F016}" srcOrd="0" destOrd="0" parTransId="{63992CB2-EDA2-C74F-B96F-428808E1EF39}" sibTransId="{AC1E7664-B15F-E74C-99D9-827F57B7B81F}"/>
    <dgm:cxn modelId="{FB8AE574-288A-4C4A-88FF-D5F3485F94BD}" type="presOf" srcId="{D6C1A41F-94B5-8B45-AE2D-AFA40172CE0D}" destId="{A56A768B-2A6C-654F-9F1D-EEB8AFD93CB4}" srcOrd="0" destOrd="0" presId="urn:microsoft.com/office/officeart/2005/8/layout/hierarchy1"/>
    <dgm:cxn modelId="{A2D92698-D529-7649-9A14-1A3DE631AAA3}" type="presOf" srcId="{E5FAA660-13B0-0843-B790-C773BBFFAA5F}" destId="{B85189A6-58EA-F749-AA8B-205100B7F277}" srcOrd="0" destOrd="0" presId="urn:microsoft.com/office/officeart/2005/8/layout/hierarchy1"/>
    <dgm:cxn modelId="{CCD0689E-0C6F-964D-95C4-65DF1D16338E}" type="presOf" srcId="{39B49CB6-6ACE-CF4F-A868-42534F39EE75}" destId="{47885D05-A030-304F-9BEA-A8BD17F54426}" srcOrd="0" destOrd="0" presId="urn:microsoft.com/office/officeart/2005/8/layout/hierarchy1"/>
    <dgm:cxn modelId="{C47739AD-3E36-F541-A9D4-66ED3DAD13B2}" type="presOf" srcId="{3D6F3631-F1F4-064C-8239-4101EEF36521}" destId="{5AD13BE9-DA48-DE4A-B1B1-298F9C67800C}" srcOrd="0" destOrd="0" presId="urn:microsoft.com/office/officeart/2005/8/layout/hierarchy1"/>
    <dgm:cxn modelId="{87A9DAB0-2C99-8A41-8314-B73C4F2C4219}" type="presOf" srcId="{63992CB2-EDA2-C74F-B96F-428808E1EF39}" destId="{D392C439-60AF-5D45-8FF9-44D42B649DD8}" srcOrd="0" destOrd="0" presId="urn:microsoft.com/office/officeart/2005/8/layout/hierarchy1"/>
    <dgm:cxn modelId="{BD5687B7-8873-9248-841A-BB6967DECE98}" type="presOf" srcId="{A78ACB1F-E9A5-B044-97FC-9492F531FC43}" destId="{D757AF76-23A0-7249-B838-8E423D068943}" srcOrd="0" destOrd="0" presId="urn:microsoft.com/office/officeart/2005/8/layout/hierarchy1"/>
    <dgm:cxn modelId="{AE895ABE-162B-474F-A511-BDA2816040D4}" srcId="{1D9900A6-06DE-C141-B996-074765DA4275}" destId="{79E6BDD8-0CBA-A340-9DDE-5E64107336D7}" srcOrd="0" destOrd="0" parTransId="{3C89E1EC-E7D9-EC4F-A754-DD674033C2BE}" sibTransId="{684587D9-B434-2049-AD16-097BB54A687A}"/>
    <dgm:cxn modelId="{CACAEDCF-7E14-0647-8BC0-63552341F26C}" srcId="{5FBDDADF-4A51-1F4C-B8EA-6F5A9DFB2FDF}" destId="{9EA572BA-0572-3B4D-A43E-2E2C52BB77CA}" srcOrd="1" destOrd="0" parTransId="{39B49CB6-6ACE-CF4F-A868-42534F39EE75}" sibTransId="{A38AB9EA-0BC9-B044-ADA4-2B235FC3EA98}"/>
    <dgm:cxn modelId="{557CDCD6-72B8-8046-9238-4CA77069C3D0}" type="presOf" srcId="{3C89E1EC-E7D9-EC4F-A754-DD674033C2BE}" destId="{99CA4947-D5BD-464B-B300-EBAEF917098D}" srcOrd="0" destOrd="0" presId="urn:microsoft.com/office/officeart/2005/8/layout/hierarchy1"/>
    <dgm:cxn modelId="{03FC03DE-8C05-8044-90EE-4CC5120A5105}" srcId="{9EA572BA-0572-3B4D-A43E-2E2C52BB77CA}" destId="{D1718411-047C-0F49-9997-E0723F88CEAB}" srcOrd="0" destOrd="0" parTransId="{A78ACB1F-E9A5-B044-97FC-9492F531FC43}" sibTransId="{7D9837FB-8472-B443-81CE-451A8E4AE7C9}"/>
    <dgm:cxn modelId="{CACAECEB-BE1E-5A46-A207-2C428A2280C6}" type="presOf" srcId="{396F0B3D-FF93-0F46-ACED-E1C9EFD6ACF2}" destId="{AB907E80-9C94-754D-9ACD-1D4A625AA87A}" srcOrd="0" destOrd="0" presId="urn:microsoft.com/office/officeart/2005/8/layout/hierarchy1"/>
    <dgm:cxn modelId="{70F54CFF-D3AE-DC4C-9CC7-20E5403CF89B}" type="presOf" srcId="{5FBDDADF-4A51-1F4C-B8EA-6F5A9DFB2FDF}" destId="{5791C27C-4587-514C-B220-51233D1FB8DB}" srcOrd="0" destOrd="0" presId="urn:microsoft.com/office/officeart/2005/8/layout/hierarchy1"/>
    <dgm:cxn modelId="{0E8D6FD7-9EB2-2C44-B7F4-0F7D7070D313}" type="presParOf" srcId="{B85189A6-58EA-F749-AA8B-205100B7F277}" destId="{2583D4A8-9BC4-0F4C-BF58-181C8A724410}" srcOrd="0" destOrd="0" presId="urn:microsoft.com/office/officeart/2005/8/layout/hierarchy1"/>
    <dgm:cxn modelId="{B5C9F94F-9ABE-124D-840A-433D3DA662BB}" type="presParOf" srcId="{2583D4A8-9BC4-0F4C-BF58-181C8A724410}" destId="{48B832BC-C60F-8B46-A6F0-5C059C716206}" srcOrd="0" destOrd="0" presId="urn:microsoft.com/office/officeart/2005/8/layout/hierarchy1"/>
    <dgm:cxn modelId="{C0221609-ADFA-2F44-B306-9EC0EED0B570}" type="presParOf" srcId="{48B832BC-C60F-8B46-A6F0-5C059C716206}" destId="{3DE19089-FA62-704E-AC96-870B0615189B}" srcOrd="0" destOrd="0" presId="urn:microsoft.com/office/officeart/2005/8/layout/hierarchy1"/>
    <dgm:cxn modelId="{A623A93E-7F3B-5747-9217-A26F729C5C33}" type="presParOf" srcId="{48B832BC-C60F-8B46-A6F0-5C059C716206}" destId="{5791C27C-4587-514C-B220-51233D1FB8DB}" srcOrd="1" destOrd="0" presId="urn:microsoft.com/office/officeart/2005/8/layout/hierarchy1"/>
    <dgm:cxn modelId="{D36A2566-892E-914E-A89F-903C3E3FAB84}" type="presParOf" srcId="{2583D4A8-9BC4-0F4C-BF58-181C8A724410}" destId="{02FB3408-6A33-EE47-A258-884510306F9C}" srcOrd="1" destOrd="0" presId="urn:microsoft.com/office/officeart/2005/8/layout/hierarchy1"/>
    <dgm:cxn modelId="{F5811D60-C38F-E343-AE69-FFF6326B2DCE}" type="presParOf" srcId="{02FB3408-6A33-EE47-A258-884510306F9C}" destId="{D392C439-60AF-5D45-8FF9-44D42B649DD8}" srcOrd="0" destOrd="0" presId="urn:microsoft.com/office/officeart/2005/8/layout/hierarchy1"/>
    <dgm:cxn modelId="{F2520FC7-874F-D443-A008-FB8ECC7CCBE9}" type="presParOf" srcId="{02FB3408-6A33-EE47-A258-884510306F9C}" destId="{B806BEC9-25E9-BC48-93DB-FD760E439A79}" srcOrd="1" destOrd="0" presId="urn:microsoft.com/office/officeart/2005/8/layout/hierarchy1"/>
    <dgm:cxn modelId="{D81FF206-92E5-334B-A9BB-E42691AAFF2F}" type="presParOf" srcId="{B806BEC9-25E9-BC48-93DB-FD760E439A79}" destId="{EFEFB376-504E-C343-87E0-2CF8DA06FF9B}" srcOrd="0" destOrd="0" presId="urn:microsoft.com/office/officeart/2005/8/layout/hierarchy1"/>
    <dgm:cxn modelId="{F64E0884-6CE0-7E45-B4B4-B7A710AE2338}" type="presParOf" srcId="{EFEFB376-504E-C343-87E0-2CF8DA06FF9B}" destId="{684D7DF9-B152-B541-B626-155817DAAE82}" srcOrd="0" destOrd="0" presId="urn:microsoft.com/office/officeart/2005/8/layout/hierarchy1"/>
    <dgm:cxn modelId="{79CA378D-1C7D-AF46-BDD8-B66C28185B18}" type="presParOf" srcId="{EFEFB376-504E-C343-87E0-2CF8DA06FF9B}" destId="{8AC11FB9-F324-C34D-87C6-769FB7C27860}" srcOrd="1" destOrd="0" presId="urn:microsoft.com/office/officeart/2005/8/layout/hierarchy1"/>
    <dgm:cxn modelId="{7F22A7A2-F6A7-3E41-8F67-B94D14AED857}" type="presParOf" srcId="{B806BEC9-25E9-BC48-93DB-FD760E439A79}" destId="{3CB1BAD2-AE51-3A41-BFFD-902198560182}" srcOrd="1" destOrd="0" presId="urn:microsoft.com/office/officeart/2005/8/layout/hierarchy1"/>
    <dgm:cxn modelId="{5FFC60DA-E535-344A-BA5D-BCE20DDB6EDF}" type="presParOf" srcId="{3CB1BAD2-AE51-3A41-BFFD-902198560182}" destId="{5AD13BE9-DA48-DE4A-B1B1-298F9C67800C}" srcOrd="0" destOrd="0" presId="urn:microsoft.com/office/officeart/2005/8/layout/hierarchy1"/>
    <dgm:cxn modelId="{604FD607-AB84-6D43-9788-54A02711E353}" type="presParOf" srcId="{3CB1BAD2-AE51-3A41-BFFD-902198560182}" destId="{EFEAB4EC-0013-6342-A152-98F194E4650D}" srcOrd="1" destOrd="0" presId="urn:microsoft.com/office/officeart/2005/8/layout/hierarchy1"/>
    <dgm:cxn modelId="{87540BF0-289D-5040-BFA3-FCD3716BB3AF}" type="presParOf" srcId="{EFEAB4EC-0013-6342-A152-98F194E4650D}" destId="{3E1408CC-EACA-2B4D-968E-5DAE41918003}" srcOrd="0" destOrd="0" presId="urn:microsoft.com/office/officeart/2005/8/layout/hierarchy1"/>
    <dgm:cxn modelId="{646E62AE-C46C-1A4F-A181-E1FFFE510046}" type="presParOf" srcId="{3E1408CC-EACA-2B4D-968E-5DAE41918003}" destId="{F4E5983A-CC07-4E47-9344-B25EB4E80656}" srcOrd="0" destOrd="0" presId="urn:microsoft.com/office/officeart/2005/8/layout/hierarchy1"/>
    <dgm:cxn modelId="{B2216CFA-83C4-2441-8574-2BA68B55A548}" type="presParOf" srcId="{3E1408CC-EACA-2B4D-968E-5DAE41918003}" destId="{A56A768B-2A6C-654F-9F1D-EEB8AFD93CB4}" srcOrd="1" destOrd="0" presId="urn:microsoft.com/office/officeart/2005/8/layout/hierarchy1"/>
    <dgm:cxn modelId="{1DA30156-09E0-5747-A10F-9D35DD7603AA}" type="presParOf" srcId="{EFEAB4EC-0013-6342-A152-98F194E4650D}" destId="{24B280AF-A377-EF4D-B7B4-F58CB7D0C8E4}" srcOrd="1" destOrd="0" presId="urn:microsoft.com/office/officeart/2005/8/layout/hierarchy1"/>
    <dgm:cxn modelId="{35B9FD15-5138-374E-8F89-104DC0BC5FDD}" type="presParOf" srcId="{02FB3408-6A33-EE47-A258-884510306F9C}" destId="{47885D05-A030-304F-9BEA-A8BD17F54426}" srcOrd="2" destOrd="0" presId="urn:microsoft.com/office/officeart/2005/8/layout/hierarchy1"/>
    <dgm:cxn modelId="{C5E4C2D6-FE32-C644-A08C-B9A97134A226}" type="presParOf" srcId="{02FB3408-6A33-EE47-A258-884510306F9C}" destId="{BA19FCBF-FDF9-A647-BA8F-E5B16F0B10E7}" srcOrd="3" destOrd="0" presId="urn:microsoft.com/office/officeart/2005/8/layout/hierarchy1"/>
    <dgm:cxn modelId="{047D658E-22D9-9349-8F60-5FF63643DE24}" type="presParOf" srcId="{BA19FCBF-FDF9-A647-BA8F-E5B16F0B10E7}" destId="{182C37B7-DA88-5D40-87A9-3875FBC1AAED}" srcOrd="0" destOrd="0" presId="urn:microsoft.com/office/officeart/2005/8/layout/hierarchy1"/>
    <dgm:cxn modelId="{80078AD5-B398-FA49-A3F6-586779ACBF6A}" type="presParOf" srcId="{182C37B7-DA88-5D40-87A9-3875FBC1AAED}" destId="{A5E95921-A041-E24D-9B55-E036B6ACBA38}" srcOrd="0" destOrd="0" presId="urn:microsoft.com/office/officeart/2005/8/layout/hierarchy1"/>
    <dgm:cxn modelId="{72313BE0-2051-1E43-9583-C82F2BF86DEC}" type="presParOf" srcId="{182C37B7-DA88-5D40-87A9-3875FBC1AAED}" destId="{BA0CB673-E784-9747-8E8A-4CE365E0E0A4}" srcOrd="1" destOrd="0" presId="urn:microsoft.com/office/officeart/2005/8/layout/hierarchy1"/>
    <dgm:cxn modelId="{898F2C9B-E50D-9A4F-9DA8-01462D0062BA}" type="presParOf" srcId="{BA19FCBF-FDF9-A647-BA8F-E5B16F0B10E7}" destId="{8022B669-68E0-9D47-A2B2-0A161F511FF6}" srcOrd="1" destOrd="0" presId="urn:microsoft.com/office/officeart/2005/8/layout/hierarchy1"/>
    <dgm:cxn modelId="{183AC2B4-0376-0343-A1CF-8646D187C844}" type="presParOf" srcId="{8022B669-68E0-9D47-A2B2-0A161F511FF6}" destId="{D757AF76-23A0-7249-B838-8E423D068943}" srcOrd="0" destOrd="0" presId="urn:microsoft.com/office/officeart/2005/8/layout/hierarchy1"/>
    <dgm:cxn modelId="{E1E8864D-D259-7C42-9D57-2ADBD3EE6B9A}" type="presParOf" srcId="{8022B669-68E0-9D47-A2B2-0A161F511FF6}" destId="{FD0A32F2-902C-674E-99F5-5AFF62FD060F}" srcOrd="1" destOrd="0" presId="urn:microsoft.com/office/officeart/2005/8/layout/hierarchy1"/>
    <dgm:cxn modelId="{2F95174B-CDE9-2849-B38D-C51958B2FBF8}" type="presParOf" srcId="{FD0A32F2-902C-674E-99F5-5AFF62FD060F}" destId="{3BE67D7B-7B29-5346-B45A-4866AA735E09}" srcOrd="0" destOrd="0" presId="urn:microsoft.com/office/officeart/2005/8/layout/hierarchy1"/>
    <dgm:cxn modelId="{AFFED16A-3591-A549-B06E-F9D7BB48A154}" type="presParOf" srcId="{3BE67D7B-7B29-5346-B45A-4866AA735E09}" destId="{C428B720-6AA8-6249-8DF5-EE4D499964A4}" srcOrd="0" destOrd="0" presId="urn:microsoft.com/office/officeart/2005/8/layout/hierarchy1"/>
    <dgm:cxn modelId="{1470479D-9B84-1549-9B5A-EB11FAA9790D}" type="presParOf" srcId="{3BE67D7B-7B29-5346-B45A-4866AA735E09}" destId="{86B4EE3E-40F4-C146-96C3-7181CF5A56D7}" srcOrd="1" destOrd="0" presId="urn:microsoft.com/office/officeart/2005/8/layout/hierarchy1"/>
    <dgm:cxn modelId="{1E0F378B-277A-9040-98FA-17B46D3ECCC9}" type="presParOf" srcId="{FD0A32F2-902C-674E-99F5-5AFF62FD060F}" destId="{B7125A4C-384E-FE44-8192-D234AA61BC1B}" srcOrd="1" destOrd="0" presId="urn:microsoft.com/office/officeart/2005/8/layout/hierarchy1"/>
    <dgm:cxn modelId="{5A49AC8B-6B99-BE4F-9261-9958F43C3FBA}" type="presParOf" srcId="{02FB3408-6A33-EE47-A258-884510306F9C}" destId="{AB907E80-9C94-754D-9ACD-1D4A625AA87A}" srcOrd="4" destOrd="0" presId="urn:microsoft.com/office/officeart/2005/8/layout/hierarchy1"/>
    <dgm:cxn modelId="{9B48EE9E-E3E8-B84F-A1C9-BF89F3FB3431}" type="presParOf" srcId="{02FB3408-6A33-EE47-A258-884510306F9C}" destId="{7CF5C5BE-5F1B-9A40-904A-E355FA66819B}" srcOrd="5" destOrd="0" presId="urn:microsoft.com/office/officeart/2005/8/layout/hierarchy1"/>
    <dgm:cxn modelId="{31AFD33E-5E5D-0B41-A1DA-39DFD503C9D9}" type="presParOf" srcId="{7CF5C5BE-5F1B-9A40-904A-E355FA66819B}" destId="{5123B276-F95D-C742-9DC5-F0886F9F94B7}" srcOrd="0" destOrd="0" presId="urn:microsoft.com/office/officeart/2005/8/layout/hierarchy1"/>
    <dgm:cxn modelId="{B84AE033-5432-1449-80F7-69BB48696C10}" type="presParOf" srcId="{5123B276-F95D-C742-9DC5-F0886F9F94B7}" destId="{8CA38E24-8838-AB4F-B991-7A0FDBADC21A}" srcOrd="0" destOrd="0" presId="urn:microsoft.com/office/officeart/2005/8/layout/hierarchy1"/>
    <dgm:cxn modelId="{BFAEFABF-A14A-A242-9012-47CD51C38467}" type="presParOf" srcId="{5123B276-F95D-C742-9DC5-F0886F9F94B7}" destId="{C8B9EB2E-2F01-A541-B810-29475327EFFF}" srcOrd="1" destOrd="0" presId="urn:microsoft.com/office/officeart/2005/8/layout/hierarchy1"/>
    <dgm:cxn modelId="{7C7D5ED4-CC15-C448-887B-3D1330995CBB}" type="presParOf" srcId="{7CF5C5BE-5F1B-9A40-904A-E355FA66819B}" destId="{627B27B8-67E3-C34E-861F-4FD52B435194}" srcOrd="1" destOrd="0" presId="urn:microsoft.com/office/officeart/2005/8/layout/hierarchy1"/>
    <dgm:cxn modelId="{A0F516A6-93AF-AC49-AA10-28CC24AFE186}" type="presParOf" srcId="{627B27B8-67E3-C34E-861F-4FD52B435194}" destId="{99CA4947-D5BD-464B-B300-EBAEF917098D}" srcOrd="0" destOrd="0" presId="urn:microsoft.com/office/officeart/2005/8/layout/hierarchy1"/>
    <dgm:cxn modelId="{70CE2BAB-ECBD-4A42-A0E6-529B79739784}" type="presParOf" srcId="{627B27B8-67E3-C34E-861F-4FD52B435194}" destId="{7E06319B-2280-FB4C-911C-DE55F035DE7E}" srcOrd="1" destOrd="0" presId="urn:microsoft.com/office/officeart/2005/8/layout/hierarchy1"/>
    <dgm:cxn modelId="{32DDD281-4319-154B-A332-0AF5EE53F97A}" type="presParOf" srcId="{7E06319B-2280-FB4C-911C-DE55F035DE7E}" destId="{C00FD26C-2400-1C45-9A9B-AF4E5D2FB7FD}" srcOrd="0" destOrd="0" presId="urn:microsoft.com/office/officeart/2005/8/layout/hierarchy1"/>
    <dgm:cxn modelId="{66D90D54-81D9-5B40-A3CC-3D632BBD283F}" type="presParOf" srcId="{C00FD26C-2400-1C45-9A9B-AF4E5D2FB7FD}" destId="{90F18D7C-3346-FB46-98D8-E627BB832B6F}" srcOrd="0" destOrd="0" presId="urn:microsoft.com/office/officeart/2005/8/layout/hierarchy1"/>
    <dgm:cxn modelId="{A64AF519-657A-754E-94A4-8D263403E45C}" type="presParOf" srcId="{C00FD26C-2400-1C45-9A9B-AF4E5D2FB7FD}" destId="{B58E3D2E-82F7-A749-B07D-2005AB423564}" srcOrd="1" destOrd="0" presId="urn:microsoft.com/office/officeart/2005/8/layout/hierarchy1"/>
    <dgm:cxn modelId="{21F4E9BB-9D4D-704D-B7A0-B89C81AAA639}" type="presParOf" srcId="{7E06319B-2280-FB4C-911C-DE55F035DE7E}" destId="{2393353B-E12F-4041-BAB8-A8B9E4052B1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957289-4EB5-D54E-B38F-6957D25234C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11789CEE-AEAF-BE4F-AB02-2048AC1205B1}">
      <dgm:prSet phldrT="[Text]"/>
      <dgm:spPr/>
      <dgm:t>
        <a:bodyPr/>
        <a:lstStyle/>
        <a:p>
          <a:r>
            <a:rPr lang="en-US" dirty="0"/>
            <a:t>Go </a:t>
          </a:r>
        </a:p>
      </dgm:t>
    </dgm:pt>
    <dgm:pt modelId="{F71A5286-E620-8242-8E3C-DDF42C722C4E}" type="parTrans" cxnId="{9E37D023-30DD-8C47-8782-30E67E6567AA}">
      <dgm:prSet/>
      <dgm:spPr/>
      <dgm:t>
        <a:bodyPr/>
        <a:lstStyle/>
        <a:p>
          <a:endParaRPr lang="en-US"/>
        </a:p>
      </dgm:t>
    </dgm:pt>
    <dgm:pt modelId="{AF1CA4D0-C415-1742-896A-757EF6D8F6DD}" type="sibTrans" cxnId="{9E37D023-30DD-8C47-8782-30E67E6567AA}">
      <dgm:prSet/>
      <dgm:spPr/>
      <dgm:t>
        <a:bodyPr/>
        <a:lstStyle/>
        <a:p>
          <a:endParaRPr lang="en-US"/>
        </a:p>
      </dgm:t>
    </dgm:pt>
    <dgm:pt modelId="{9BD05D8A-ED71-8644-9196-3E144D49CE15}">
      <dgm:prSet phldrT="[Text]"/>
      <dgm:spPr/>
      <dgm:t>
        <a:bodyPr/>
        <a:lstStyle/>
        <a:p>
          <a:r>
            <a:rPr lang="en-US" dirty="0"/>
            <a:t>Community Outreach</a:t>
          </a:r>
        </a:p>
      </dgm:t>
    </dgm:pt>
    <dgm:pt modelId="{AC1C3E5F-2710-C340-ABBF-8C4099AFB88E}" type="parTrans" cxnId="{D380C735-24DE-D44C-9689-D1B9B97A14C7}">
      <dgm:prSet/>
      <dgm:spPr/>
      <dgm:t>
        <a:bodyPr/>
        <a:lstStyle/>
        <a:p>
          <a:endParaRPr lang="en-US"/>
        </a:p>
      </dgm:t>
    </dgm:pt>
    <dgm:pt modelId="{3A12CF17-2C57-DC47-BEC3-11E8827DF5DF}" type="sibTrans" cxnId="{D380C735-24DE-D44C-9689-D1B9B97A14C7}">
      <dgm:prSet/>
      <dgm:spPr/>
      <dgm:t>
        <a:bodyPr/>
        <a:lstStyle/>
        <a:p>
          <a:endParaRPr lang="en-US"/>
        </a:p>
      </dgm:t>
    </dgm:pt>
    <dgm:pt modelId="{4DA5B309-B98E-6C47-B1F4-DC7794C1A15B}">
      <dgm:prSet phldrT="[Text]"/>
      <dgm:spPr/>
      <dgm:t>
        <a:bodyPr/>
        <a:lstStyle/>
        <a:p>
          <a:r>
            <a:rPr lang="en-US" dirty="0"/>
            <a:t>Saving Suds</a:t>
          </a:r>
        </a:p>
        <a:p>
          <a:r>
            <a:rPr lang="en-US" dirty="0"/>
            <a:t>Food Pantry</a:t>
          </a:r>
        </a:p>
        <a:p>
          <a:r>
            <a:rPr lang="en-US" dirty="0"/>
            <a:t>Clothing Closet</a:t>
          </a:r>
        </a:p>
        <a:p>
          <a:r>
            <a:rPr lang="en-US" dirty="0"/>
            <a:t>Reconciling in Christ</a:t>
          </a:r>
        </a:p>
        <a:p>
          <a:r>
            <a:rPr lang="en-US" dirty="0"/>
            <a:t>Beers and Carols-staff </a:t>
          </a:r>
        </a:p>
        <a:p>
          <a:r>
            <a:rPr lang="en-US" dirty="0"/>
            <a:t>Beer and Hymns-staff</a:t>
          </a:r>
        </a:p>
        <a:p>
          <a:r>
            <a:rPr lang="en-US" dirty="0"/>
            <a:t>Easter Egg Hunt</a:t>
          </a:r>
        </a:p>
        <a:p>
          <a:r>
            <a:rPr lang="en-US" dirty="0"/>
            <a:t>Halloween Carnival</a:t>
          </a:r>
        </a:p>
        <a:p>
          <a:r>
            <a:rPr lang="en-US" dirty="0"/>
            <a:t>AMOS </a:t>
          </a:r>
        </a:p>
        <a:p>
          <a:r>
            <a:rPr lang="en-US" dirty="0"/>
            <a:t>Benevolence partners</a:t>
          </a:r>
        </a:p>
        <a:p>
          <a:r>
            <a:rPr lang="en-US"/>
            <a:t>Bethesda-Ames Schools </a:t>
          </a:r>
          <a:r>
            <a:rPr lang="en-US" dirty="0"/>
            <a:t>Garden</a:t>
          </a:r>
        </a:p>
        <a:p>
          <a:endParaRPr lang="en-US" dirty="0"/>
        </a:p>
      </dgm:t>
    </dgm:pt>
    <dgm:pt modelId="{9EC31FF2-D8AA-924F-A86B-D464B023663B}" type="parTrans" cxnId="{FA11818F-0F0D-5F40-93BE-0D7131F32797}">
      <dgm:prSet/>
      <dgm:spPr/>
      <dgm:t>
        <a:bodyPr/>
        <a:lstStyle/>
        <a:p>
          <a:endParaRPr lang="en-US"/>
        </a:p>
      </dgm:t>
    </dgm:pt>
    <dgm:pt modelId="{56B8CF64-7037-AD4D-80D3-FEC76A08EEE9}" type="sibTrans" cxnId="{FA11818F-0F0D-5F40-93BE-0D7131F32797}">
      <dgm:prSet/>
      <dgm:spPr/>
      <dgm:t>
        <a:bodyPr/>
        <a:lstStyle/>
        <a:p>
          <a:endParaRPr lang="en-US"/>
        </a:p>
      </dgm:t>
    </dgm:pt>
    <dgm:pt modelId="{D46868E3-1F77-744A-AD48-E04AA8033B87}">
      <dgm:prSet phldrT="[Text]"/>
      <dgm:spPr/>
      <dgm:t>
        <a:bodyPr/>
        <a:lstStyle/>
        <a:p>
          <a:r>
            <a:rPr lang="en-US" dirty="0"/>
            <a:t>World Outreach</a:t>
          </a:r>
        </a:p>
      </dgm:t>
    </dgm:pt>
    <dgm:pt modelId="{F1231034-DF6C-E048-A2F8-629E646FC4D4}" type="parTrans" cxnId="{928DA099-2E87-6B45-BA3A-773EFA0336F2}">
      <dgm:prSet/>
      <dgm:spPr/>
      <dgm:t>
        <a:bodyPr/>
        <a:lstStyle/>
        <a:p>
          <a:endParaRPr lang="en-US"/>
        </a:p>
      </dgm:t>
    </dgm:pt>
    <dgm:pt modelId="{071DBBD5-CD97-C144-85EA-4FCD9A1EBB79}" type="sibTrans" cxnId="{928DA099-2E87-6B45-BA3A-773EFA0336F2}">
      <dgm:prSet/>
      <dgm:spPr/>
      <dgm:t>
        <a:bodyPr/>
        <a:lstStyle/>
        <a:p>
          <a:endParaRPr lang="en-US"/>
        </a:p>
      </dgm:t>
    </dgm:pt>
    <dgm:pt modelId="{C538AF7F-EFBF-F645-8824-9A54040164C8}">
      <dgm:prSet phldrT="[Text]"/>
      <dgm:spPr/>
      <dgm:t>
        <a:bodyPr/>
        <a:lstStyle/>
        <a:p>
          <a:r>
            <a:rPr lang="en-US" dirty="0"/>
            <a:t>ELCA </a:t>
          </a:r>
        </a:p>
        <a:p>
          <a:r>
            <a:rPr lang="en-US" dirty="0"/>
            <a:t>CROP Walk</a:t>
          </a:r>
        </a:p>
        <a:p>
          <a:r>
            <a:rPr lang="en-US" dirty="0"/>
            <a:t>Ames Sanctuary Interfaith Partners</a:t>
          </a:r>
        </a:p>
        <a:p>
          <a:r>
            <a:rPr lang="en-US" dirty="0"/>
            <a:t>Ames Interfaith Refugee Alliance</a:t>
          </a:r>
        </a:p>
        <a:p>
          <a:r>
            <a:rPr lang="en-US" dirty="0"/>
            <a:t>Bethesda-Tanzania Covenant</a:t>
          </a:r>
        </a:p>
        <a:p>
          <a:r>
            <a:rPr lang="en-US" dirty="0"/>
            <a:t>Bread for the World</a:t>
          </a:r>
        </a:p>
        <a:p>
          <a:r>
            <a:rPr lang="en-US" dirty="0"/>
            <a:t>Many Hands Sewing </a:t>
          </a:r>
        </a:p>
      </dgm:t>
    </dgm:pt>
    <dgm:pt modelId="{14AE170E-0DDB-3848-8C3C-43AF1841E7FB}" type="parTrans" cxnId="{FCC38A77-81D2-EF48-9118-8A0A5A570BBB}">
      <dgm:prSet/>
      <dgm:spPr/>
      <dgm:t>
        <a:bodyPr/>
        <a:lstStyle/>
        <a:p>
          <a:endParaRPr lang="en-US"/>
        </a:p>
      </dgm:t>
    </dgm:pt>
    <dgm:pt modelId="{87F01EBA-B7E1-6B43-A7BB-057633ED10FA}" type="sibTrans" cxnId="{FCC38A77-81D2-EF48-9118-8A0A5A570BBB}">
      <dgm:prSet/>
      <dgm:spPr/>
      <dgm:t>
        <a:bodyPr/>
        <a:lstStyle/>
        <a:p>
          <a:endParaRPr lang="en-US"/>
        </a:p>
      </dgm:t>
    </dgm:pt>
    <dgm:pt modelId="{1FCCC773-2378-3041-9A23-E2671F4C99E2}" type="pres">
      <dgm:prSet presAssocID="{0E957289-4EB5-D54E-B38F-6957D25234C5}" presName="hierChild1" presStyleCnt="0">
        <dgm:presLayoutVars>
          <dgm:chPref val="1"/>
          <dgm:dir/>
          <dgm:animOne val="branch"/>
          <dgm:animLvl val="lvl"/>
          <dgm:resizeHandles/>
        </dgm:presLayoutVars>
      </dgm:prSet>
      <dgm:spPr/>
    </dgm:pt>
    <dgm:pt modelId="{3F095C9E-2A35-FF4C-83DD-B0800CA92CE8}" type="pres">
      <dgm:prSet presAssocID="{11789CEE-AEAF-BE4F-AB02-2048AC1205B1}" presName="hierRoot1" presStyleCnt="0"/>
      <dgm:spPr/>
    </dgm:pt>
    <dgm:pt modelId="{56E100C6-6D00-F242-ABFA-54977E80DC56}" type="pres">
      <dgm:prSet presAssocID="{11789CEE-AEAF-BE4F-AB02-2048AC1205B1}" presName="composite" presStyleCnt="0"/>
      <dgm:spPr/>
    </dgm:pt>
    <dgm:pt modelId="{7B0A3B12-CE3B-4D47-AABD-B3237785CF25}" type="pres">
      <dgm:prSet presAssocID="{11789CEE-AEAF-BE4F-AB02-2048AC1205B1}" presName="background" presStyleLbl="node0" presStyleIdx="0" presStyleCnt="1"/>
      <dgm:spPr/>
    </dgm:pt>
    <dgm:pt modelId="{0892FE4C-54EA-834F-91AF-239E0A65AD10}" type="pres">
      <dgm:prSet presAssocID="{11789CEE-AEAF-BE4F-AB02-2048AC1205B1}" presName="text" presStyleLbl="fgAcc0" presStyleIdx="0" presStyleCnt="1" custScaleY="33837" custLinFactNeighborX="-5556" custLinFactNeighborY="19202">
        <dgm:presLayoutVars>
          <dgm:chPref val="3"/>
        </dgm:presLayoutVars>
      </dgm:prSet>
      <dgm:spPr/>
    </dgm:pt>
    <dgm:pt modelId="{1F6F9492-B568-B040-95F1-73950EACC67D}" type="pres">
      <dgm:prSet presAssocID="{11789CEE-AEAF-BE4F-AB02-2048AC1205B1}" presName="hierChild2" presStyleCnt="0"/>
      <dgm:spPr/>
    </dgm:pt>
    <dgm:pt modelId="{0DE11946-40E8-1249-90B4-ABB31109A27A}" type="pres">
      <dgm:prSet presAssocID="{AC1C3E5F-2710-C340-ABBF-8C4099AFB88E}" presName="Name10" presStyleLbl="parChTrans1D2" presStyleIdx="0" presStyleCnt="2"/>
      <dgm:spPr/>
    </dgm:pt>
    <dgm:pt modelId="{C901E950-1352-7F41-BD92-3A5FD36C7DAC}" type="pres">
      <dgm:prSet presAssocID="{9BD05D8A-ED71-8644-9196-3E144D49CE15}" presName="hierRoot2" presStyleCnt="0"/>
      <dgm:spPr/>
    </dgm:pt>
    <dgm:pt modelId="{16350708-35E4-DF43-9066-F8E2AA21B5D8}" type="pres">
      <dgm:prSet presAssocID="{9BD05D8A-ED71-8644-9196-3E144D49CE15}" presName="composite2" presStyleCnt="0"/>
      <dgm:spPr/>
    </dgm:pt>
    <dgm:pt modelId="{D705AFC7-1481-5A4B-B9E3-C4D3918CBCB5}" type="pres">
      <dgm:prSet presAssocID="{9BD05D8A-ED71-8644-9196-3E144D49CE15}" presName="background2" presStyleLbl="node2" presStyleIdx="0" presStyleCnt="2"/>
      <dgm:spPr/>
    </dgm:pt>
    <dgm:pt modelId="{C2ED316E-720C-D642-BC92-F35265B76775}" type="pres">
      <dgm:prSet presAssocID="{9BD05D8A-ED71-8644-9196-3E144D49CE15}" presName="text2" presStyleLbl="fgAcc2" presStyleIdx="0" presStyleCnt="2" custScaleY="47372">
        <dgm:presLayoutVars>
          <dgm:chPref val="3"/>
        </dgm:presLayoutVars>
      </dgm:prSet>
      <dgm:spPr/>
    </dgm:pt>
    <dgm:pt modelId="{077673A0-4A15-E44B-AB4D-25B33421C289}" type="pres">
      <dgm:prSet presAssocID="{9BD05D8A-ED71-8644-9196-3E144D49CE15}" presName="hierChild3" presStyleCnt="0"/>
      <dgm:spPr/>
    </dgm:pt>
    <dgm:pt modelId="{A407DA5C-706F-C54B-8AA9-8929772C8A39}" type="pres">
      <dgm:prSet presAssocID="{9EC31FF2-D8AA-924F-A86B-D464B023663B}" presName="Name17" presStyleLbl="parChTrans1D3" presStyleIdx="0" presStyleCnt="2"/>
      <dgm:spPr/>
    </dgm:pt>
    <dgm:pt modelId="{8D1732CF-31AD-4E4F-A98C-F984CC8BEB03}" type="pres">
      <dgm:prSet presAssocID="{4DA5B309-B98E-6C47-B1F4-DC7794C1A15B}" presName="hierRoot3" presStyleCnt="0"/>
      <dgm:spPr/>
    </dgm:pt>
    <dgm:pt modelId="{8364B02F-AEE1-9045-873B-1626474C739F}" type="pres">
      <dgm:prSet presAssocID="{4DA5B309-B98E-6C47-B1F4-DC7794C1A15B}" presName="composite3" presStyleCnt="0"/>
      <dgm:spPr/>
    </dgm:pt>
    <dgm:pt modelId="{906A1ADD-76E3-234E-B28A-27223AB84690}" type="pres">
      <dgm:prSet presAssocID="{4DA5B309-B98E-6C47-B1F4-DC7794C1A15B}" presName="background3" presStyleLbl="node3" presStyleIdx="0" presStyleCnt="2"/>
      <dgm:spPr/>
    </dgm:pt>
    <dgm:pt modelId="{8BB81AD0-67D1-7C4B-B018-D44BB5E335B8}" type="pres">
      <dgm:prSet presAssocID="{4DA5B309-B98E-6C47-B1F4-DC7794C1A15B}" presName="text3" presStyleLbl="fgAcc3" presStyleIdx="0" presStyleCnt="2" custScaleY="180670" custLinFactNeighborX="1081" custLinFactNeighborY="-8515">
        <dgm:presLayoutVars>
          <dgm:chPref val="3"/>
        </dgm:presLayoutVars>
      </dgm:prSet>
      <dgm:spPr/>
    </dgm:pt>
    <dgm:pt modelId="{AF76EC7F-782B-6D42-8142-FC8C7EF8642B}" type="pres">
      <dgm:prSet presAssocID="{4DA5B309-B98E-6C47-B1F4-DC7794C1A15B}" presName="hierChild4" presStyleCnt="0"/>
      <dgm:spPr/>
    </dgm:pt>
    <dgm:pt modelId="{EFC7FD32-533F-8B47-A159-CBE30313B1AE}" type="pres">
      <dgm:prSet presAssocID="{F1231034-DF6C-E048-A2F8-629E646FC4D4}" presName="Name10" presStyleLbl="parChTrans1D2" presStyleIdx="1" presStyleCnt="2"/>
      <dgm:spPr/>
    </dgm:pt>
    <dgm:pt modelId="{8FBAEC9F-B9C2-AD41-8BED-D5A8B00F8FAB}" type="pres">
      <dgm:prSet presAssocID="{D46868E3-1F77-744A-AD48-E04AA8033B87}" presName="hierRoot2" presStyleCnt="0"/>
      <dgm:spPr/>
    </dgm:pt>
    <dgm:pt modelId="{140A5BA9-229F-2041-8780-4149B73E18F8}" type="pres">
      <dgm:prSet presAssocID="{D46868E3-1F77-744A-AD48-E04AA8033B87}" presName="composite2" presStyleCnt="0"/>
      <dgm:spPr/>
    </dgm:pt>
    <dgm:pt modelId="{4247323C-AA70-9742-AD44-BC9C35527EBF}" type="pres">
      <dgm:prSet presAssocID="{D46868E3-1F77-744A-AD48-E04AA8033B87}" presName="background2" presStyleLbl="node2" presStyleIdx="1" presStyleCnt="2"/>
      <dgm:spPr/>
    </dgm:pt>
    <dgm:pt modelId="{1BB3D78E-1959-A34F-9727-2183B2B9E240}" type="pres">
      <dgm:prSet presAssocID="{D46868E3-1F77-744A-AD48-E04AA8033B87}" presName="text2" presStyleLbl="fgAcc2" presStyleIdx="1" presStyleCnt="2" custScaleY="38891">
        <dgm:presLayoutVars>
          <dgm:chPref val="3"/>
        </dgm:presLayoutVars>
      </dgm:prSet>
      <dgm:spPr/>
    </dgm:pt>
    <dgm:pt modelId="{FC6499E7-D24A-954E-AB7C-60B410B1A46C}" type="pres">
      <dgm:prSet presAssocID="{D46868E3-1F77-744A-AD48-E04AA8033B87}" presName="hierChild3" presStyleCnt="0"/>
      <dgm:spPr/>
    </dgm:pt>
    <dgm:pt modelId="{27F7BF45-9ABD-B64D-9BF8-DE82BB1CB900}" type="pres">
      <dgm:prSet presAssocID="{14AE170E-0DDB-3848-8C3C-43AF1841E7FB}" presName="Name17" presStyleLbl="parChTrans1D3" presStyleIdx="1" presStyleCnt="2"/>
      <dgm:spPr/>
    </dgm:pt>
    <dgm:pt modelId="{5DB03E92-0433-7A4A-95EA-062A1FF3BC16}" type="pres">
      <dgm:prSet presAssocID="{C538AF7F-EFBF-F645-8824-9A54040164C8}" presName="hierRoot3" presStyleCnt="0"/>
      <dgm:spPr/>
    </dgm:pt>
    <dgm:pt modelId="{7DADDB8A-90E1-1141-BF11-EB5159456CDC}" type="pres">
      <dgm:prSet presAssocID="{C538AF7F-EFBF-F645-8824-9A54040164C8}" presName="composite3" presStyleCnt="0"/>
      <dgm:spPr/>
    </dgm:pt>
    <dgm:pt modelId="{489C07C8-2A54-D143-85F7-256666AFD558}" type="pres">
      <dgm:prSet presAssocID="{C538AF7F-EFBF-F645-8824-9A54040164C8}" presName="background3" presStyleLbl="node3" presStyleIdx="1" presStyleCnt="2"/>
      <dgm:spPr/>
    </dgm:pt>
    <dgm:pt modelId="{D981436A-1ADB-7840-8383-3195727303D6}" type="pres">
      <dgm:prSet presAssocID="{C538AF7F-EFBF-F645-8824-9A54040164C8}" presName="text3" presStyleLbl="fgAcc3" presStyleIdx="1" presStyleCnt="2" custScaleX="95215" custScaleY="140124">
        <dgm:presLayoutVars>
          <dgm:chPref val="3"/>
        </dgm:presLayoutVars>
      </dgm:prSet>
      <dgm:spPr/>
    </dgm:pt>
    <dgm:pt modelId="{297D812A-C5B3-4943-8229-01D298B27BA9}" type="pres">
      <dgm:prSet presAssocID="{C538AF7F-EFBF-F645-8824-9A54040164C8}" presName="hierChild4" presStyleCnt="0"/>
      <dgm:spPr/>
    </dgm:pt>
  </dgm:ptLst>
  <dgm:cxnLst>
    <dgm:cxn modelId="{223DE300-B357-E44E-B7F9-FFA3669EEEBF}" type="presOf" srcId="{11789CEE-AEAF-BE4F-AB02-2048AC1205B1}" destId="{0892FE4C-54EA-834F-91AF-239E0A65AD10}" srcOrd="0" destOrd="0" presId="urn:microsoft.com/office/officeart/2005/8/layout/hierarchy1"/>
    <dgm:cxn modelId="{48D6FC07-22BE-E34E-AB9F-405CA41EE31E}" type="presOf" srcId="{4DA5B309-B98E-6C47-B1F4-DC7794C1A15B}" destId="{8BB81AD0-67D1-7C4B-B018-D44BB5E335B8}" srcOrd="0" destOrd="0" presId="urn:microsoft.com/office/officeart/2005/8/layout/hierarchy1"/>
    <dgm:cxn modelId="{D03DB918-35F8-2040-B2E8-B86737CE4201}" type="presOf" srcId="{0E957289-4EB5-D54E-B38F-6957D25234C5}" destId="{1FCCC773-2378-3041-9A23-E2671F4C99E2}" srcOrd="0" destOrd="0" presId="urn:microsoft.com/office/officeart/2005/8/layout/hierarchy1"/>
    <dgm:cxn modelId="{785A3721-028F-4149-94C9-490DC0B9A911}" type="presOf" srcId="{D46868E3-1F77-744A-AD48-E04AA8033B87}" destId="{1BB3D78E-1959-A34F-9727-2183B2B9E240}" srcOrd="0" destOrd="0" presId="urn:microsoft.com/office/officeart/2005/8/layout/hierarchy1"/>
    <dgm:cxn modelId="{9E37D023-30DD-8C47-8782-30E67E6567AA}" srcId="{0E957289-4EB5-D54E-B38F-6957D25234C5}" destId="{11789CEE-AEAF-BE4F-AB02-2048AC1205B1}" srcOrd="0" destOrd="0" parTransId="{F71A5286-E620-8242-8E3C-DDF42C722C4E}" sibTransId="{AF1CA4D0-C415-1742-896A-757EF6D8F6DD}"/>
    <dgm:cxn modelId="{09F5DC29-E67C-6643-9F8B-2E1A6559168F}" type="presOf" srcId="{AC1C3E5F-2710-C340-ABBF-8C4099AFB88E}" destId="{0DE11946-40E8-1249-90B4-ABB31109A27A}" srcOrd="0" destOrd="0" presId="urn:microsoft.com/office/officeart/2005/8/layout/hierarchy1"/>
    <dgm:cxn modelId="{451A7E32-467C-A84C-AF80-CF42D7A4C059}" type="presOf" srcId="{14AE170E-0DDB-3848-8C3C-43AF1841E7FB}" destId="{27F7BF45-9ABD-B64D-9BF8-DE82BB1CB900}" srcOrd="0" destOrd="0" presId="urn:microsoft.com/office/officeart/2005/8/layout/hierarchy1"/>
    <dgm:cxn modelId="{D380C735-24DE-D44C-9689-D1B9B97A14C7}" srcId="{11789CEE-AEAF-BE4F-AB02-2048AC1205B1}" destId="{9BD05D8A-ED71-8644-9196-3E144D49CE15}" srcOrd="0" destOrd="0" parTransId="{AC1C3E5F-2710-C340-ABBF-8C4099AFB88E}" sibTransId="{3A12CF17-2C57-DC47-BEC3-11E8827DF5DF}"/>
    <dgm:cxn modelId="{18DDE744-8C9C-8149-BC82-65924B04CBB4}" type="presOf" srcId="{C538AF7F-EFBF-F645-8824-9A54040164C8}" destId="{D981436A-1ADB-7840-8383-3195727303D6}" srcOrd="0" destOrd="0" presId="urn:microsoft.com/office/officeart/2005/8/layout/hierarchy1"/>
    <dgm:cxn modelId="{FCC38A77-81D2-EF48-9118-8A0A5A570BBB}" srcId="{D46868E3-1F77-744A-AD48-E04AA8033B87}" destId="{C538AF7F-EFBF-F645-8824-9A54040164C8}" srcOrd="0" destOrd="0" parTransId="{14AE170E-0DDB-3848-8C3C-43AF1841E7FB}" sibTransId="{87F01EBA-B7E1-6B43-A7BB-057633ED10FA}"/>
    <dgm:cxn modelId="{FA11818F-0F0D-5F40-93BE-0D7131F32797}" srcId="{9BD05D8A-ED71-8644-9196-3E144D49CE15}" destId="{4DA5B309-B98E-6C47-B1F4-DC7794C1A15B}" srcOrd="0" destOrd="0" parTransId="{9EC31FF2-D8AA-924F-A86B-D464B023663B}" sibTransId="{56B8CF64-7037-AD4D-80D3-FEC76A08EEE9}"/>
    <dgm:cxn modelId="{928DA099-2E87-6B45-BA3A-773EFA0336F2}" srcId="{11789CEE-AEAF-BE4F-AB02-2048AC1205B1}" destId="{D46868E3-1F77-744A-AD48-E04AA8033B87}" srcOrd="1" destOrd="0" parTransId="{F1231034-DF6C-E048-A2F8-629E646FC4D4}" sibTransId="{071DBBD5-CD97-C144-85EA-4FCD9A1EBB79}"/>
    <dgm:cxn modelId="{EB5515A0-501B-C34F-B70B-0163D0BBEC79}" type="presOf" srcId="{9BD05D8A-ED71-8644-9196-3E144D49CE15}" destId="{C2ED316E-720C-D642-BC92-F35265B76775}" srcOrd="0" destOrd="0" presId="urn:microsoft.com/office/officeart/2005/8/layout/hierarchy1"/>
    <dgm:cxn modelId="{E3A6F8C4-238A-2542-B810-381C71117D0F}" type="presOf" srcId="{F1231034-DF6C-E048-A2F8-629E646FC4D4}" destId="{EFC7FD32-533F-8B47-A159-CBE30313B1AE}" srcOrd="0" destOrd="0" presId="urn:microsoft.com/office/officeart/2005/8/layout/hierarchy1"/>
    <dgm:cxn modelId="{EEF7C0E7-4B17-F843-9DB0-1CAAFB59AA7A}" type="presOf" srcId="{9EC31FF2-D8AA-924F-A86B-D464B023663B}" destId="{A407DA5C-706F-C54B-8AA9-8929772C8A39}" srcOrd="0" destOrd="0" presId="urn:microsoft.com/office/officeart/2005/8/layout/hierarchy1"/>
    <dgm:cxn modelId="{D030EBE6-52C9-074F-87CE-ACB8DD80551B}" type="presParOf" srcId="{1FCCC773-2378-3041-9A23-E2671F4C99E2}" destId="{3F095C9E-2A35-FF4C-83DD-B0800CA92CE8}" srcOrd="0" destOrd="0" presId="urn:microsoft.com/office/officeart/2005/8/layout/hierarchy1"/>
    <dgm:cxn modelId="{7215BF48-23A6-9C47-B83D-A3820A863438}" type="presParOf" srcId="{3F095C9E-2A35-FF4C-83DD-B0800CA92CE8}" destId="{56E100C6-6D00-F242-ABFA-54977E80DC56}" srcOrd="0" destOrd="0" presId="urn:microsoft.com/office/officeart/2005/8/layout/hierarchy1"/>
    <dgm:cxn modelId="{8635BF23-3BE4-FD42-B477-2D63ACA69BA9}" type="presParOf" srcId="{56E100C6-6D00-F242-ABFA-54977E80DC56}" destId="{7B0A3B12-CE3B-4D47-AABD-B3237785CF25}" srcOrd="0" destOrd="0" presId="urn:microsoft.com/office/officeart/2005/8/layout/hierarchy1"/>
    <dgm:cxn modelId="{F0C936A3-AFB6-E448-B0BA-8F3C5C06F39D}" type="presParOf" srcId="{56E100C6-6D00-F242-ABFA-54977E80DC56}" destId="{0892FE4C-54EA-834F-91AF-239E0A65AD10}" srcOrd="1" destOrd="0" presId="urn:microsoft.com/office/officeart/2005/8/layout/hierarchy1"/>
    <dgm:cxn modelId="{AE188B67-EBA6-D14D-92E3-E40B2B504D66}" type="presParOf" srcId="{3F095C9E-2A35-FF4C-83DD-B0800CA92CE8}" destId="{1F6F9492-B568-B040-95F1-73950EACC67D}" srcOrd="1" destOrd="0" presId="urn:microsoft.com/office/officeart/2005/8/layout/hierarchy1"/>
    <dgm:cxn modelId="{35D42ACA-559C-6F41-A17F-00C38EF71C96}" type="presParOf" srcId="{1F6F9492-B568-B040-95F1-73950EACC67D}" destId="{0DE11946-40E8-1249-90B4-ABB31109A27A}" srcOrd="0" destOrd="0" presId="urn:microsoft.com/office/officeart/2005/8/layout/hierarchy1"/>
    <dgm:cxn modelId="{3E522D51-AE0C-5B45-8009-7CADCD4830E0}" type="presParOf" srcId="{1F6F9492-B568-B040-95F1-73950EACC67D}" destId="{C901E950-1352-7F41-BD92-3A5FD36C7DAC}" srcOrd="1" destOrd="0" presId="urn:microsoft.com/office/officeart/2005/8/layout/hierarchy1"/>
    <dgm:cxn modelId="{926FDF2B-5A89-ED4B-A0E5-865157FEE02F}" type="presParOf" srcId="{C901E950-1352-7F41-BD92-3A5FD36C7DAC}" destId="{16350708-35E4-DF43-9066-F8E2AA21B5D8}" srcOrd="0" destOrd="0" presId="urn:microsoft.com/office/officeart/2005/8/layout/hierarchy1"/>
    <dgm:cxn modelId="{930173A6-270C-E049-9FE5-DE4DC1069ED8}" type="presParOf" srcId="{16350708-35E4-DF43-9066-F8E2AA21B5D8}" destId="{D705AFC7-1481-5A4B-B9E3-C4D3918CBCB5}" srcOrd="0" destOrd="0" presId="urn:microsoft.com/office/officeart/2005/8/layout/hierarchy1"/>
    <dgm:cxn modelId="{342E600F-9076-0D42-80AD-248B4642C3CA}" type="presParOf" srcId="{16350708-35E4-DF43-9066-F8E2AA21B5D8}" destId="{C2ED316E-720C-D642-BC92-F35265B76775}" srcOrd="1" destOrd="0" presId="urn:microsoft.com/office/officeart/2005/8/layout/hierarchy1"/>
    <dgm:cxn modelId="{33F1743F-9ACF-9741-808E-CBE138673657}" type="presParOf" srcId="{C901E950-1352-7F41-BD92-3A5FD36C7DAC}" destId="{077673A0-4A15-E44B-AB4D-25B33421C289}" srcOrd="1" destOrd="0" presId="urn:microsoft.com/office/officeart/2005/8/layout/hierarchy1"/>
    <dgm:cxn modelId="{0BAB3E56-409E-B247-98B1-09132AF01D71}" type="presParOf" srcId="{077673A0-4A15-E44B-AB4D-25B33421C289}" destId="{A407DA5C-706F-C54B-8AA9-8929772C8A39}" srcOrd="0" destOrd="0" presId="urn:microsoft.com/office/officeart/2005/8/layout/hierarchy1"/>
    <dgm:cxn modelId="{99D27490-0F82-D84C-8D16-484EC598DDF8}" type="presParOf" srcId="{077673A0-4A15-E44B-AB4D-25B33421C289}" destId="{8D1732CF-31AD-4E4F-A98C-F984CC8BEB03}" srcOrd="1" destOrd="0" presId="urn:microsoft.com/office/officeart/2005/8/layout/hierarchy1"/>
    <dgm:cxn modelId="{3ECF321B-0EF9-7B4A-8902-8E7947A73470}" type="presParOf" srcId="{8D1732CF-31AD-4E4F-A98C-F984CC8BEB03}" destId="{8364B02F-AEE1-9045-873B-1626474C739F}" srcOrd="0" destOrd="0" presId="urn:microsoft.com/office/officeart/2005/8/layout/hierarchy1"/>
    <dgm:cxn modelId="{DBEB1677-219C-FF41-B61B-5ABC2B513BD0}" type="presParOf" srcId="{8364B02F-AEE1-9045-873B-1626474C739F}" destId="{906A1ADD-76E3-234E-B28A-27223AB84690}" srcOrd="0" destOrd="0" presId="urn:microsoft.com/office/officeart/2005/8/layout/hierarchy1"/>
    <dgm:cxn modelId="{03559167-60EA-8741-ADF1-797024E0D001}" type="presParOf" srcId="{8364B02F-AEE1-9045-873B-1626474C739F}" destId="{8BB81AD0-67D1-7C4B-B018-D44BB5E335B8}" srcOrd="1" destOrd="0" presId="urn:microsoft.com/office/officeart/2005/8/layout/hierarchy1"/>
    <dgm:cxn modelId="{96EEAC75-CFCA-AF43-A8C3-43A228FCA2C6}" type="presParOf" srcId="{8D1732CF-31AD-4E4F-A98C-F984CC8BEB03}" destId="{AF76EC7F-782B-6D42-8142-FC8C7EF8642B}" srcOrd="1" destOrd="0" presId="urn:microsoft.com/office/officeart/2005/8/layout/hierarchy1"/>
    <dgm:cxn modelId="{E02C0AC7-7395-154F-A880-268F0E13284D}" type="presParOf" srcId="{1F6F9492-B568-B040-95F1-73950EACC67D}" destId="{EFC7FD32-533F-8B47-A159-CBE30313B1AE}" srcOrd="2" destOrd="0" presId="urn:microsoft.com/office/officeart/2005/8/layout/hierarchy1"/>
    <dgm:cxn modelId="{EC5523C0-9830-8A42-85E1-D6F4655DC085}" type="presParOf" srcId="{1F6F9492-B568-B040-95F1-73950EACC67D}" destId="{8FBAEC9F-B9C2-AD41-8BED-D5A8B00F8FAB}" srcOrd="3" destOrd="0" presId="urn:microsoft.com/office/officeart/2005/8/layout/hierarchy1"/>
    <dgm:cxn modelId="{E4370A97-3B3F-9A43-8C1D-78CDC2C72467}" type="presParOf" srcId="{8FBAEC9F-B9C2-AD41-8BED-D5A8B00F8FAB}" destId="{140A5BA9-229F-2041-8780-4149B73E18F8}" srcOrd="0" destOrd="0" presId="urn:microsoft.com/office/officeart/2005/8/layout/hierarchy1"/>
    <dgm:cxn modelId="{E5855303-5D39-7146-B1FF-D0FAFD8F13F2}" type="presParOf" srcId="{140A5BA9-229F-2041-8780-4149B73E18F8}" destId="{4247323C-AA70-9742-AD44-BC9C35527EBF}" srcOrd="0" destOrd="0" presId="urn:microsoft.com/office/officeart/2005/8/layout/hierarchy1"/>
    <dgm:cxn modelId="{10CBB095-92DE-1B4C-855B-698D7FD7C412}" type="presParOf" srcId="{140A5BA9-229F-2041-8780-4149B73E18F8}" destId="{1BB3D78E-1959-A34F-9727-2183B2B9E240}" srcOrd="1" destOrd="0" presId="urn:microsoft.com/office/officeart/2005/8/layout/hierarchy1"/>
    <dgm:cxn modelId="{5C53C904-5E9C-0F40-8A75-8887B015BD74}" type="presParOf" srcId="{8FBAEC9F-B9C2-AD41-8BED-D5A8B00F8FAB}" destId="{FC6499E7-D24A-954E-AB7C-60B410B1A46C}" srcOrd="1" destOrd="0" presId="urn:microsoft.com/office/officeart/2005/8/layout/hierarchy1"/>
    <dgm:cxn modelId="{EE5520AE-DF4E-A341-8107-B39422ECB4D2}" type="presParOf" srcId="{FC6499E7-D24A-954E-AB7C-60B410B1A46C}" destId="{27F7BF45-9ABD-B64D-9BF8-DE82BB1CB900}" srcOrd="0" destOrd="0" presId="urn:microsoft.com/office/officeart/2005/8/layout/hierarchy1"/>
    <dgm:cxn modelId="{1A4AE61D-DC5F-764C-9F38-78BE599F16F4}" type="presParOf" srcId="{FC6499E7-D24A-954E-AB7C-60B410B1A46C}" destId="{5DB03E92-0433-7A4A-95EA-062A1FF3BC16}" srcOrd="1" destOrd="0" presId="urn:microsoft.com/office/officeart/2005/8/layout/hierarchy1"/>
    <dgm:cxn modelId="{9AC50AEC-A3D2-7D4B-9E09-88217B6AB83A}" type="presParOf" srcId="{5DB03E92-0433-7A4A-95EA-062A1FF3BC16}" destId="{7DADDB8A-90E1-1141-BF11-EB5159456CDC}" srcOrd="0" destOrd="0" presId="urn:microsoft.com/office/officeart/2005/8/layout/hierarchy1"/>
    <dgm:cxn modelId="{9A2A3BDB-78E7-B648-A6A3-A41A79EFEF40}" type="presParOf" srcId="{7DADDB8A-90E1-1141-BF11-EB5159456CDC}" destId="{489C07C8-2A54-D143-85F7-256666AFD558}" srcOrd="0" destOrd="0" presId="urn:microsoft.com/office/officeart/2005/8/layout/hierarchy1"/>
    <dgm:cxn modelId="{C46BBEBB-5114-7F43-A829-1E2EE5AC11A3}" type="presParOf" srcId="{7DADDB8A-90E1-1141-BF11-EB5159456CDC}" destId="{D981436A-1ADB-7840-8383-3195727303D6}" srcOrd="1" destOrd="0" presId="urn:microsoft.com/office/officeart/2005/8/layout/hierarchy1"/>
    <dgm:cxn modelId="{E0F472D7-4206-3540-BCB9-6A1CE6041E3F}" type="presParOf" srcId="{5DB03E92-0433-7A4A-95EA-062A1FF3BC16}" destId="{297D812A-C5B3-4943-8229-01D298B27BA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2D72B-5B72-334A-A1CB-D7B08D0D56E1}">
      <dsp:nvSpPr>
        <dsp:cNvPr id="0" name=""/>
        <dsp:cNvSpPr/>
      </dsp:nvSpPr>
      <dsp:spPr>
        <a:xfrm>
          <a:off x="10089978" y="3528946"/>
          <a:ext cx="729925" cy="347378"/>
        </a:xfrm>
        <a:custGeom>
          <a:avLst/>
          <a:gdLst/>
          <a:ahLst/>
          <a:cxnLst/>
          <a:rect l="0" t="0" r="0" b="0"/>
          <a:pathLst>
            <a:path>
              <a:moveTo>
                <a:pt x="0" y="0"/>
              </a:moveTo>
              <a:lnTo>
                <a:pt x="0" y="236728"/>
              </a:lnTo>
              <a:lnTo>
                <a:pt x="729925" y="236728"/>
              </a:lnTo>
              <a:lnTo>
                <a:pt x="729925"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1CCD3F-CC1A-4543-ACE0-ECCD963E1ED0}">
      <dsp:nvSpPr>
        <dsp:cNvPr id="0" name=""/>
        <dsp:cNvSpPr/>
      </dsp:nvSpPr>
      <dsp:spPr>
        <a:xfrm>
          <a:off x="9360053" y="3528946"/>
          <a:ext cx="729925" cy="347378"/>
        </a:xfrm>
        <a:custGeom>
          <a:avLst/>
          <a:gdLst/>
          <a:ahLst/>
          <a:cxnLst/>
          <a:rect l="0" t="0" r="0" b="0"/>
          <a:pathLst>
            <a:path>
              <a:moveTo>
                <a:pt x="729925" y="0"/>
              </a:moveTo>
              <a:lnTo>
                <a:pt x="729925"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7CAE95-9592-424F-BCDB-9DFB8217FADE}">
      <dsp:nvSpPr>
        <dsp:cNvPr id="0" name=""/>
        <dsp:cNvSpPr/>
      </dsp:nvSpPr>
      <dsp:spPr>
        <a:xfrm>
          <a:off x="5386374" y="2404785"/>
          <a:ext cx="4703604" cy="365702"/>
        </a:xfrm>
        <a:custGeom>
          <a:avLst/>
          <a:gdLst/>
          <a:ahLst/>
          <a:cxnLst/>
          <a:rect l="0" t="0" r="0" b="0"/>
          <a:pathLst>
            <a:path>
              <a:moveTo>
                <a:pt x="0" y="0"/>
              </a:moveTo>
              <a:lnTo>
                <a:pt x="0" y="255052"/>
              </a:lnTo>
              <a:lnTo>
                <a:pt x="4703604" y="255052"/>
              </a:lnTo>
              <a:lnTo>
                <a:pt x="4703604"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5CD346-6F1B-124D-BF47-7174259A574C}">
      <dsp:nvSpPr>
        <dsp:cNvPr id="0" name=""/>
        <dsp:cNvSpPr/>
      </dsp:nvSpPr>
      <dsp:spPr>
        <a:xfrm>
          <a:off x="6440352" y="3528946"/>
          <a:ext cx="1459850" cy="347378"/>
        </a:xfrm>
        <a:custGeom>
          <a:avLst/>
          <a:gdLst/>
          <a:ahLst/>
          <a:cxnLst/>
          <a:rect l="0" t="0" r="0" b="0"/>
          <a:pathLst>
            <a:path>
              <a:moveTo>
                <a:pt x="0" y="0"/>
              </a:moveTo>
              <a:lnTo>
                <a:pt x="0" y="236728"/>
              </a:lnTo>
              <a:lnTo>
                <a:pt x="1459850" y="236728"/>
              </a:lnTo>
              <a:lnTo>
                <a:pt x="145985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56360D-F366-DB40-976F-09EAE5D8BF69}">
      <dsp:nvSpPr>
        <dsp:cNvPr id="0" name=""/>
        <dsp:cNvSpPr/>
      </dsp:nvSpPr>
      <dsp:spPr>
        <a:xfrm>
          <a:off x="6394632" y="3528946"/>
          <a:ext cx="91440" cy="347378"/>
        </a:xfrm>
        <a:custGeom>
          <a:avLst/>
          <a:gdLst/>
          <a:ahLst/>
          <a:cxnLst/>
          <a:rect l="0" t="0" r="0" b="0"/>
          <a:pathLst>
            <a:path>
              <a:moveTo>
                <a:pt x="45720" y="0"/>
              </a:moveTo>
              <a:lnTo>
                <a:pt x="4572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72D926-500D-3740-A6ED-54CF9F6310B8}">
      <dsp:nvSpPr>
        <dsp:cNvPr id="0" name=""/>
        <dsp:cNvSpPr/>
      </dsp:nvSpPr>
      <dsp:spPr>
        <a:xfrm>
          <a:off x="4980501" y="3528946"/>
          <a:ext cx="1459850" cy="347378"/>
        </a:xfrm>
        <a:custGeom>
          <a:avLst/>
          <a:gdLst/>
          <a:ahLst/>
          <a:cxnLst/>
          <a:rect l="0" t="0" r="0" b="0"/>
          <a:pathLst>
            <a:path>
              <a:moveTo>
                <a:pt x="1459850" y="0"/>
              </a:moveTo>
              <a:lnTo>
                <a:pt x="1459850"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42423C-7C24-9D40-8C16-F67766BF505C}">
      <dsp:nvSpPr>
        <dsp:cNvPr id="0" name=""/>
        <dsp:cNvSpPr/>
      </dsp:nvSpPr>
      <dsp:spPr>
        <a:xfrm>
          <a:off x="5386374" y="2404785"/>
          <a:ext cx="1053977" cy="365702"/>
        </a:xfrm>
        <a:custGeom>
          <a:avLst/>
          <a:gdLst/>
          <a:ahLst/>
          <a:cxnLst/>
          <a:rect l="0" t="0" r="0" b="0"/>
          <a:pathLst>
            <a:path>
              <a:moveTo>
                <a:pt x="0" y="0"/>
              </a:moveTo>
              <a:lnTo>
                <a:pt x="0" y="255052"/>
              </a:lnTo>
              <a:lnTo>
                <a:pt x="1053977" y="255052"/>
              </a:lnTo>
              <a:lnTo>
                <a:pt x="1053977"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A3061F-DA14-0E4A-BE19-C5DE92B7DEC2}">
      <dsp:nvSpPr>
        <dsp:cNvPr id="0" name=""/>
        <dsp:cNvSpPr/>
      </dsp:nvSpPr>
      <dsp:spPr>
        <a:xfrm>
          <a:off x="2060799" y="3528946"/>
          <a:ext cx="1459850" cy="347378"/>
        </a:xfrm>
        <a:custGeom>
          <a:avLst/>
          <a:gdLst/>
          <a:ahLst/>
          <a:cxnLst/>
          <a:rect l="0" t="0" r="0" b="0"/>
          <a:pathLst>
            <a:path>
              <a:moveTo>
                <a:pt x="0" y="0"/>
              </a:moveTo>
              <a:lnTo>
                <a:pt x="0" y="236728"/>
              </a:lnTo>
              <a:lnTo>
                <a:pt x="1459850" y="236728"/>
              </a:lnTo>
              <a:lnTo>
                <a:pt x="145985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A3218C-2C01-6A40-BF45-C0FE9041268A}">
      <dsp:nvSpPr>
        <dsp:cNvPr id="0" name=""/>
        <dsp:cNvSpPr/>
      </dsp:nvSpPr>
      <dsp:spPr>
        <a:xfrm>
          <a:off x="2015079" y="3528946"/>
          <a:ext cx="91440" cy="347378"/>
        </a:xfrm>
        <a:custGeom>
          <a:avLst/>
          <a:gdLst/>
          <a:ahLst/>
          <a:cxnLst/>
          <a:rect l="0" t="0" r="0" b="0"/>
          <a:pathLst>
            <a:path>
              <a:moveTo>
                <a:pt x="45720" y="0"/>
              </a:moveTo>
              <a:lnTo>
                <a:pt x="4572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E0841E-7892-9142-A1BE-4801003D4884}">
      <dsp:nvSpPr>
        <dsp:cNvPr id="0" name=""/>
        <dsp:cNvSpPr/>
      </dsp:nvSpPr>
      <dsp:spPr>
        <a:xfrm>
          <a:off x="600949" y="3528946"/>
          <a:ext cx="1459850" cy="347378"/>
        </a:xfrm>
        <a:custGeom>
          <a:avLst/>
          <a:gdLst/>
          <a:ahLst/>
          <a:cxnLst/>
          <a:rect l="0" t="0" r="0" b="0"/>
          <a:pathLst>
            <a:path>
              <a:moveTo>
                <a:pt x="1459850" y="0"/>
              </a:moveTo>
              <a:lnTo>
                <a:pt x="1459850" y="236728"/>
              </a:lnTo>
              <a:lnTo>
                <a:pt x="0" y="236728"/>
              </a:lnTo>
              <a:lnTo>
                <a:pt x="0" y="347378"/>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71F876-1CA6-D346-A60F-BBAEDC1E27D1}">
      <dsp:nvSpPr>
        <dsp:cNvPr id="0" name=""/>
        <dsp:cNvSpPr/>
      </dsp:nvSpPr>
      <dsp:spPr>
        <a:xfrm>
          <a:off x="2060799" y="2404785"/>
          <a:ext cx="3325574" cy="365702"/>
        </a:xfrm>
        <a:custGeom>
          <a:avLst/>
          <a:gdLst/>
          <a:ahLst/>
          <a:cxnLst/>
          <a:rect l="0" t="0" r="0" b="0"/>
          <a:pathLst>
            <a:path>
              <a:moveTo>
                <a:pt x="3325574" y="0"/>
              </a:moveTo>
              <a:lnTo>
                <a:pt x="3325574" y="255052"/>
              </a:lnTo>
              <a:lnTo>
                <a:pt x="0" y="255052"/>
              </a:lnTo>
              <a:lnTo>
                <a:pt x="0" y="3657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051217-5379-4049-85DE-A6E10EBE133A}">
      <dsp:nvSpPr>
        <dsp:cNvPr id="0" name=""/>
        <dsp:cNvSpPr/>
      </dsp:nvSpPr>
      <dsp:spPr>
        <a:xfrm>
          <a:off x="4606726" y="1646326"/>
          <a:ext cx="1559295"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08C6BD-0C10-264D-8F2F-A1CED449FE08}">
      <dsp:nvSpPr>
        <dsp:cNvPr id="0" name=""/>
        <dsp:cNvSpPr/>
      </dsp:nvSpPr>
      <dsp:spPr>
        <a:xfrm>
          <a:off x="4739440" y="1772404"/>
          <a:ext cx="1559295"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Church Council </a:t>
          </a:r>
        </a:p>
        <a:p>
          <a:pPr marL="0" lvl="0" indent="0" algn="ctr" defTabSz="400050">
            <a:lnSpc>
              <a:spcPct val="90000"/>
            </a:lnSpc>
            <a:spcBef>
              <a:spcPct val="0"/>
            </a:spcBef>
            <a:spcAft>
              <a:spcPct val="35000"/>
            </a:spcAft>
            <a:buNone/>
          </a:pPr>
          <a:r>
            <a:rPr lang="en-US" sz="900" kern="1200" dirty="0"/>
            <a:t>Lead Pastor + Nine Members Elected by the Congregation for 3 </a:t>
          </a:r>
          <a:r>
            <a:rPr lang="en-US" sz="900" kern="1200"/>
            <a:t>Year Terms </a:t>
          </a:r>
          <a:endParaRPr lang="en-US" sz="900" kern="1200" dirty="0"/>
        </a:p>
      </dsp:txBody>
      <dsp:txXfrm>
        <a:off x="4761654" y="1794618"/>
        <a:ext cx="1514867" cy="714030"/>
      </dsp:txXfrm>
    </dsp:sp>
    <dsp:sp modelId="{85F69AEB-DCCF-444A-932D-879B5C0FF172}">
      <dsp:nvSpPr>
        <dsp:cNvPr id="0" name=""/>
        <dsp:cNvSpPr/>
      </dsp:nvSpPr>
      <dsp:spPr>
        <a:xfrm>
          <a:off x="1463588"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CC1FF8-8125-D749-A355-E8B6E018C8C3}">
      <dsp:nvSpPr>
        <dsp:cNvPr id="0" name=""/>
        <dsp:cNvSpPr/>
      </dsp:nvSpPr>
      <dsp:spPr>
        <a:xfrm>
          <a:off x="1596301"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Gather </a:t>
          </a:r>
        </a:p>
        <a:p>
          <a:pPr marL="0" lvl="0" indent="0" algn="ctr" defTabSz="400050">
            <a:lnSpc>
              <a:spcPct val="90000"/>
            </a:lnSpc>
            <a:spcBef>
              <a:spcPct val="0"/>
            </a:spcBef>
            <a:spcAft>
              <a:spcPct val="35000"/>
            </a:spcAft>
            <a:buNone/>
          </a:pPr>
          <a:r>
            <a:rPr lang="en-US" sz="900" kern="1200" dirty="0"/>
            <a:t>3 Council + </a:t>
          </a:r>
        </a:p>
        <a:p>
          <a:pPr marL="0" lvl="0" indent="0" algn="ctr" defTabSz="400050">
            <a:lnSpc>
              <a:spcPct val="90000"/>
            </a:lnSpc>
            <a:spcBef>
              <a:spcPct val="0"/>
            </a:spcBef>
            <a:spcAft>
              <a:spcPct val="35000"/>
            </a:spcAft>
            <a:buNone/>
          </a:pPr>
          <a:r>
            <a:rPr lang="en-US" sz="900" kern="1200" dirty="0"/>
            <a:t>3 Leaders</a:t>
          </a:r>
        </a:p>
      </dsp:txBody>
      <dsp:txXfrm>
        <a:off x="1618515" y="2918780"/>
        <a:ext cx="1149995" cy="714030"/>
      </dsp:txXfrm>
    </dsp:sp>
    <dsp:sp modelId="{39446C80-0484-5F48-8978-E1501F1E202E}">
      <dsp:nvSpPr>
        <dsp:cNvPr id="0" name=""/>
        <dsp:cNvSpPr/>
      </dsp:nvSpPr>
      <dsp:spPr>
        <a:xfrm>
          <a:off x="3737"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B7D16B-34A0-6D40-8093-2581627603D6}">
      <dsp:nvSpPr>
        <dsp:cNvPr id="0" name=""/>
        <dsp:cNvSpPr/>
      </dsp:nvSpPr>
      <dsp:spPr>
        <a:xfrm>
          <a:off x="136451" y="4002403"/>
          <a:ext cx="1194423" cy="758458"/>
        </a:xfrm>
        <a:prstGeom prst="roundRect">
          <a:avLst>
            <a:gd name="adj" fmla="val 10000"/>
          </a:avLst>
        </a:prstGeom>
        <a:solidFill>
          <a:schemeClr val="lt1">
            <a:hueOff val="0"/>
            <a:satOff val="0"/>
            <a:lum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Worship, Music and Arts</a:t>
          </a:r>
        </a:p>
      </dsp:txBody>
      <dsp:txXfrm>
        <a:off x="158665" y="4024617"/>
        <a:ext cx="1149995" cy="714030"/>
      </dsp:txXfrm>
    </dsp:sp>
    <dsp:sp modelId="{E6E750E4-CEE7-A44C-891D-D066160EAD3A}">
      <dsp:nvSpPr>
        <dsp:cNvPr id="0" name=""/>
        <dsp:cNvSpPr/>
      </dsp:nvSpPr>
      <dsp:spPr>
        <a:xfrm>
          <a:off x="1463588"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FFFC8-B2DB-7B45-BAED-9853D6DD1F49}">
      <dsp:nvSpPr>
        <dsp:cNvPr id="0" name=""/>
        <dsp:cNvSpPr/>
      </dsp:nvSpPr>
      <dsp:spPr>
        <a:xfrm>
          <a:off x="1596301"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Congregational Life</a:t>
          </a:r>
        </a:p>
      </dsp:txBody>
      <dsp:txXfrm>
        <a:off x="1618515" y="4024617"/>
        <a:ext cx="1149995" cy="714030"/>
      </dsp:txXfrm>
    </dsp:sp>
    <dsp:sp modelId="{A2271236-5E42-FC48-9B02-E7E8C6DECBD3}">
      <dsp:nvSpPr>
        <dsp:cNvPr id="0" name=""/>
        <dsp:cNvSpPr/>
      </dsp:nvSpPr>
      <dsp:spPr>
        <a:xfrm>
          <a:off x="2923438"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DCD8ED-141C-C742-A179-E5DBC69D123E}">
      <dsp:nvSpPr>
        <dsp:cNvPr id="0" name=""/>
        <dsp:cNvSpPr/>
      </dsp:nvSpPr>
      <dsp:spPr>
        <a:xfrm>
          <a:off x="3056152"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Administration and Finance</a:t>
          </a:r>
        </a:p>
      </dsp:txBody>
      <dsp:txXfrm>
        <a:off x="3078366" y="4024617"/>
        <a:ext cx="1149995" cy="714030"/>
      </dsp:txXfrm>
    </dsp:sp>
    <dsp:sp modelId="{4B48BD79-0AC7-C14E-93AF-B91545647B27}">
      <dsp:nvSpPr>
        <dsp:cNvPr id="0" name=""/>
        <dsp:cNvSpPr/>
      </dsp:nvSpPr>
      <dsp:spPr>
        <a:xfrm>
          <a:off x="5843140"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2EA13B-BB67-8E42-BDE7-9044947438B9}">
      <dsp:nvSpPr>
        <dsp:cNvPr id="0" name=""/>
        <dsp:cNvSpPr/>
      </dsp:nvSpPr>
      <dsp:spPr>
        <a:xfrm>
          <a:off x="5975854"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Grow</a:t>
          </a:r>
        </a:p>
        <a:p>
          <a:pPr marL="0" lvl="0" indent="0" algn="ctr" defTabSz="400050">
            <a:lnSpc>
              <a:spcPct val="90000"/>
            </a:lnSpc>
            <a:spcBef>
              <a:spcPct val="0"/>
            </a:spcBef>
            <a:spcAft>
              <a:spcPct val="35000"/>
            </a:spcAft>
            <a:buNone/>
          </a:pPr>
          <a:r>
            <a:rPr lang="en-US" sz="900" kern="1200" dirty="0"/>
            <a:t>3 Council +</a:t>
          </a:r>
        </a:p>
        <a:p>
          <a:pPr marL="0" lvl="0" indent="0" algn="ctr" defTabSz="400050">
            <a:lnSpc>
              <a:spcPct val="90000"/>
            </a:lnSpc>
            <a:spcBef>
              <a:spcPct val="0"/>
            </a:spcBef>
            <a:spcAft>
              <a:spcPct val="35000"/>
            </a:spcAft>
            <a:buNone/>
          </a:pPr>
          <a:r>
            <a:rPr lang="en-US" sz="900" kern="1200" dirty="0"/>
            <a:t>3 Leaders</a:t>
          </a:r>
        </a:p>
      </dsp:txBody>
      <dsp:txXfrm>
        <a:off x="5998068" y="2918780"/>
        <a:ext cx="1149995" cy="714030"/>
      </dsp:txXfrm>
    </dsp:sp>
    <dsp:sp modelId="{130DAA06-F428-D149-ABB8-67493771741D}">
      <dsp:nvSpPr>
        <dsp:cNvPr id="0" name=""/>
        <dsp:cNvSpPr/>
      </dsp:nvSpPr>
      <dsp:spPr>
        <a:xfrm>
          <a:off x="4383289"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800228-AE42-7C46-9EBD-7C4EF7C7487A}">
      <dsp:nvSpPr>
        <dsp:cNvPr id="0" name=""/>
        <dsp:cNvSpPr/>
      </dsp:nvSpPr>
      <dsp:spPr>
        <a:xfrm>
          <a:off x="4516003"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Education</a:t>
          </a:r>
        </a:p>
      </dsp:txBody>
      <dsp:txXfrm>
        <a:off x="4538217" y="4024617"/>
        <a:ext cx="1149995" cy="714030"/>
      </dsp:txXfrm>
    </dsp:sp>
    <dsp:sp modelId="{4F695A27-7C97-C84E-8986-44E9F3A478C3}">
      <dsp:nvSpPr>
        <dsp:cNvPr id="0" name=""/>
        <dsp:cNvSpPr/>
      </dsp:nvSpPr>
      <dsp:spPr>
        <a:xfrm>
          <a:off x="5843140"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F30AF7-B479-F44F-86AB-ED16F74695C8}">
      <dsp:nvSpPr>
        <dsp:cNvPr id="0" name=""/>
        <dsp:cNvSpPr/>
      </dsp:nvSpPr>
      <dsp:spPr>
        <a:xfrm>
          <a:off x="5975854"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Youth and Family</a:t>
          </a:r>
        </a:p>
      </dsp:txBody>
      <dsp:txXfrm>
        <a:off x="5998068" y="4024617"/>
        <a:ext cx="1149995" cy="714030"/>
      </dsp:txXfrm>
    </dsp:sp>
    <dsp:sp modelId="{F1D40337-8DAD-C648-8BD7-E6D0E803078E}">
      <dsp:nvSpPr>
        <dsp:cNvPr id="0" name=""/>
        <dsp:cNvSpPr/>
      </dsp:nvSpPr>
      <dsp:spPr>
        <a:xfrm>
          <a:off x="7302991"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5DF2EA-E0B8-9E4D-9858-BE342006A660}">
      <dsp:nvSpPr>
        <dsp:cNvPr id="0" name=""/>
        <dsp:cNvSpPr/>
      </dsp:nvSpPr>
      <dsp:spPr>
        <a:xfrm>
          <a:off x="7435704"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Ministries</a:t>
          </a:r>
        </a:p>
      </dsp:txBody>
      <dsp:txXfrm>
        <a:off x="7457918" y="4024617"/>
        <a:ext cx="1149995" cy="714030"/>
      </dsp:txXfrm>
    </dsp:sp>
    <dsp:sp modelId="{24FC00B7-C945-FC4B-9016-435A1C42CE60}">
      <dsp:nvSpPr>
        <dsp:cNvPr id="0" name=""/>
        <dsp:cNvSpPr/>
      </dsp:nvSpPr>
      <dsp:spPr>
        <a:xfrm>
          <a:off x="9492767" y="2770488"/>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83A568-9156-C845-9ADD-75522D3F4207}">
      <dsp:nvSpPr>
        <dsp:cNvPr id="0" name=""/>
        <dsp:cNvSpPr/>
      </dsp:nvSpPr>
      <dsp:spPr>
        <a:xfrm>
          <a:off x="9625480" y="2896566"/>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Go </a:t>
          </a:r>
        </a:p>
        <a:p>
          <a:pPr marL="0" lvl="0" indent="0" algn="ctr" defTabSz="400050">
            <a:lnSpc>
              <a:spcPct val="90000"/>
            </a:lnSpc>
            <a:spcBef>
              <a:spcPct val="0"/>
            </a:spcBef>
            <a:spcAft>
              <a:spcPct val="35000"/>
            </a:spcAft>
            <a:buNone/>
          </a:pPr>
          <a:r>
            <a:rPr lang="en-US" sz="900" kern="1200" dirty="0"/>
            <a:t>2 Council + </a:t>
          </a:r>
        </a:p>
        <a:p>
          <a:pPr marL="0" lvl="0" indent="0" algn="ctr" defTabSz="400050">
            <a:lnSpc>
              <a:spcPct val="90000"/>
            </a:lnSpc>
            <a:spcBef>
              <a:spcPct val="0"/>
            </a:spcBef>
            <a:spcAft>
              <a:spcPct val="35000"/>
            </a:spcAft>
            <a:buNone/>
          </a:pPr>
          <a:r>
            <a:rPr lang="en-US" sz="900" kern="1200" dirty="0"/>
            <a:t>2 Leaders</a:t>
          </a:r>
        </a:p>
      </dsp:txBody>
      <dsp:txXfrm>
        <a:off x="9647694" y="2918780"/>
        <a:ext cx="1149995" cy="714030"/>
      </dsp:txXfrm>
    </dsp:sp>
    <dsp:sp modelId="{D182F66E-E900-9948-8516-4BB8ED15BA5A}">
      <dsp:nvSpPr>
        <dsp:cNvPr id="0" name=""/>
        <dsp:cNvSpPr/>
      </dsp:nvSpPr>
      <dsp:spPr>
        <a:xfrm>
          <a:off x="8762841"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B509B-1DEB-BF40-A7E2-37DD865F913C}">
      <dsp:nvSpPr>
        <dsp:cNvPr id="0" name=""/>
        <dsp:cNvSpPr/>
      </dsp:nvSpPr>
      <dsp:spPr>
        <a:xfrm>
          <a:off x="8895555"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Community Outreach</a:t>
          </a:r>
        </a:p>
      </dsp:txBody>
      <dsp:txXfrm>
        <a:off x="8917769" y="4024617"/>
        <a:ext cx="1149995" cy="714030"/>
      </dsp:txXfrm>
    </dsp:sp>
    <dsp:sp modelId="{DA1EA398-68CD-9142-B97E-80F1FC5950D4}">
      <dsp:nvSpPr>
        <dsp:cNvPr id="0" name=""/>
        <dsp:cNvSpPr/>
      </dsp:nvSpPr>
      <dsp:spPr>
        <a:xfrm>
          <a:off x="10222692" y="3876325"/>
          <a:ext cx="1194423" cy="758458"/>
        </a:xfrm>
        <a:prstGeom prst="roundRect">
          <a:avLst>
            <a:gd name="adj" fmla="val 10000"/>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1B05CB-05A8-BA4C-9F4B-8A2B7FBD8C03}">
      <dsp:nvSpPr>
        <dsp:cNvPr id="0" name=""/>
        <dsp:cNvSpPr/>
      </dsp:nvSpPr>
      <dsp:spPr>
        <a:xfrm>
          <a:off x="10355406" y="4002403"/>
          <a:ext cx="1194423" cy="75845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World Outreach</a:t>
          </a:r>
        </a:p>
      </dsp:txBody>
      <dsp:txXfrm>
        <a:off x="10377620" y="4024617"/>
        <a:ext cx="1149995" cy="714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4690F-7223-A44B-97D3-6F1DE0B9B1FB}">
      <dsp:nvSpPr>
        <dsp:cNvPr id="0" name=""/>
        <dsp:cNvSpPr/>
      </dsp:nvSpPr>
      <dsp:spPr>
        <a:xfrm>
          <a:off x="8749368" y="2103113"/>
          <a:ext cx="91440" cy="833263"/>
        </a:xfrm>
        <a:custGeom>
          <a:avLst/>
          <a:gdLst/>
          <a:ahLst/>
          <a:cxnLst/>
          <a:rect l="0" t="0" r="0" b="0"/>
          <a:pathLst>
            <a:path>
              <a:moveTo>
                <a:pt x="45720" y="0"/>
              </a:moveTo>
              <a:lnTo>
                <a:pt x="45720" y="83326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FB2BBA-3945-224C-BF56-AC9569206BCF}">
      <dsp:nvSpPr>
        <dsp:cNvPr id="0" name=""/>
        <dsp:cNvSpPr/>
      </dsp:nvSpPr>
      <dsp:spPr>
        <a:xfrm>
          <a:off x="5035632" y="693157"/>
          <a:ext cx="3759456" cy="806428"/>
        </a:xfrm>
        <a:custGeom>
          <a:avLst/>
          <a:gdLst/>
          <a:ahLst/>
          <a:cxnLst/>
          <a:rect l="0" t="0" r="0" b="0"/>
          <a:pathLst>
            <a:path>
              <a:moveTo>
                <a:pt x="0" y="0"/>
              </a:moveTo>
              <a:lnTo>
                <a:pt x="0" y="541009"/>
              </a:lnTo>
              <a:lnTo>
                <a:pt x="3759456" y="541009"/>
              </a:lnTo>
              <a:lnTo>
                <a:pt x="3759456" y="80642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4F2037-7527-3D43-8F09-01DB2F3BEB0F}">
      <dsp:nvSpPr>
        <dsp:cNvPr id="0" name=""/>
        <dsp:cNvSpPr/>
      </dsp:nvSpPr>
      <dsp:spPr>
        <a:xfrm>
          <a:off x="5181622" y="2084555"/>
          <a:ext cx="91440" cy="656952"/>
        </a:xfrm>
        <a:custGeom>
          <a:avLst/>
          <a:gdLst/>
          <a:ahLst/>
          <a:cxnLst/>
          <a:rect l="0" t="0" r="0" b="0"/>
          <a:pathLst>
            <a:path>
              <a:moveTo>
                <a:pt x="45720" y="0"/>
              </a:moveTo>
              <a:lnTo>
                <a:pt x="45720" y="391533"/>
              </a:lnTo>
              <a:lnTo>
                <a:pt x="76175" y="391533"/>
              </a:lnTo>
              <a:lnTo>
                <a:pt x="76175" y="65695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83905E-8792-FD48-908D-0F1BF6F3078D}">
      <dsp:nvSpPr>
        <dsp:cNvPr id="0" name=""/>
        <dsp:cNvSpPr/>
      </dsp:nvSpPr>
      <dsp:spPr>
        <a:xfrm>
          <a:off x="5035632" y="693157"/>
          <a:ext cx="191710" cy="806428"/>
        </a:xfrm>
        <a:custGeom>
          <a:avLst/>
          <a:gdLst/>
          <a:ahLst/>
          <a:cxnLst/>
          <a:rect l="0" t="0" r="0" b="0"/>
          <a:pathLst>
            <a:path>
              <a:moveTo>
                <a:pt x="0" y="0"/>
              </a:moveTo>
              <a:lnTo>
                <a:pt x="0" y="541009"/>
              </a:lnTo>
              <a:lnTo>
                <a:pt x="191710" y="541009"/>
              </a:lnTo>
              <a:lnTo>
                <a:pt x="191710" y="80642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ACD32A-814E-324C-970F-F8743C932A49}">
      <dsp:nvSpPr>
        <dsp:cNvPr id="0" name=""/>
        <dsp:cNvSpPr/>
      </dsp:nvSpPr>
      <dsp:spPr>
        <a:xfrm>
          <a:off x="1485162" y="2025500"/>
          <a:ext cx="91440" cy="833263"/>
        </a:xfrm>
        <a:custGeom>
          <a:avLst/>
          <a:gdLst/>
          <a:ahLst/>
          <a:cxnLst/>
          <a:rect l="0" t="0" r="0" b="0"/>
          <a:pathLst>
            <a:path>
              <a:moveTo>
                <a:pt x="45720" y="0"/>
              </a:moveTo>
              <a:lnTo>
                <a:pt x="45720" y="83326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8FCF17-E0AE-4C4C-880C-CC74C8D09AD1}">
      <dsp:nvSpPr>
        <dsp:cNvPr id="0" name=""/>
        <dsp:cNvSpPr/>
      </dsp:nvSpPr>
      <dsp:spPr>
        <a:xfrm>
          <a:off x="1530882" y="693157"/>
          <a:ext cx="3504749" cy="806428"/>
        </a:xfrm>
        <a:custGeom>
          <a:avLst/>
          <a:gdLst/>
          <a:ahLst/>
          <a:cxnLst/>
          <a:rect l="0" t="0" r="0" b="0"/>
          <a:pathLst>
            <a:path>
              <a:moveTo>
                <a:pt x="3504749" y="0"/>
              </a:moveTo>
              <a:lnTo>
                <a:pt x="3504749" y="541009"/>
              </a:lnTo>
              <a:lnTo>
                <a:pt x="0" y="541009"/>
              </a:lnTo>
              <a:lnTo>
                <a:pt x="0" y="80642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76548B-62C9-E64F-BD78-969406300F88}">
      <dsp:nvSpPr>
        <dsp:cNvPr id="0" name=""/>
        <dsp:cNvSpPr/>
      </dsp:nvSpPr>
      <dsp:spPr>
        <a:xfrm>
          <a:off x="4209870" y="27463"/>
          <a:ext cx="1651523" cy="6656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615E60-075F-5941-80DB-02DAEB9E68D1}">
      <dsp:nvSpPr>
        <dsp:cNvPr id="0" name=""/>
        <dsp:cNvSpPr/>
      </dsp:nvSpPr>
      <dsp:spPr>
        <a:xfrm>
          <a:off x="4528213" y="329889"/>
          <a:ext cx="1651523" cy="66569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Gather Committee</a:t>
          </a:r>
        </a:p>
      </dsp:txBody>
      <dsp:txXfrm>
        <a:off x="4547710" y="349386"/>
        <a:ext cx="1612529" cy="626699"/>
      </dsp:txXfrm>
    </dsp:sp>
    <dsp:sp modelId="{BB54476D-9139-014A-9A1A-7B4F8AB5E013}">
      <dsp:nvSpPr>
        <dsp:cNvPr id="0" name=""/>
        <dsp:cNvSpPr/>
      </dsp:nvSpPr>
      <dsp:spPr>
        <a:xfrm>
          <a:off x="701754" y="1499585"/>
          <a:ext cx="1658256" cy="52591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82C12B-37D8-C74D-B987-6FC9636A2C92}">
      <dsp:nvSpPr>
        <dsp:cNvPr id="0" name=""/>
        <dsp:cNvSpPr/>
      </dsp:nvSpPr>
      <dsp:spPr>
        <a:xfrm>
          <a:off x="1020097" y="1802012"/>
          <a:ext cx="1658256" cy="52591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Worship, Music and Arts</a:t>
          </a:r>
        </a:p>
      </dsp:txBody>
      <dsp:txXfrm>
        <a:off x="1035500" y="1817415"/>
        <a:ext cx="1627450" cy="495108"/>
      </dsp:txXfrm>
    </dsp:sp>
    <dsp:sp modelId="{218BADD7-4D00-434C-8D31-FE6C42360321}">
      <dsp:nvSpPr>
        <dsp:cNvPr id="0" name=""/>
        <dsp:cNvSpPr/>
      </dsp:nvSpPr>
      <dsp:spPr>
        <a:xfrm>
          <a:off x="11797" y="2858764"/>
          <a:ext cx="3038170" cy="28851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AD918-F0F7-7849-83F8-FDDBA356474D}">
      <dsp:nvSpPr>
        <dsp:cNvPr id="0" name=""/>
        <dsp:cNvSpPr/>
      </dsp:nvSpPr>
      <dsp:spPr>
        <a:xfrm>
          <a:off x="330140" y="3161190"/>
          <a:ext cx="3038170" cy="288515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A/V Production</a:t>
          </a:r>
        </a:p>
        <a:p>
          <a:pPr marL="0" lvl="0" indent="0" algn="ctr" defTabSz="488950">
            <a:lnSpc>
              <a:spcPct val="90000"/>
            </a:lnSpc>
            <a:spcBef>
              <a:spcPct val="0"/>
            </a:spcBef>
            <a:spcAft>
              <a:spcPct val="35000"/>
            </a:spcAft>
            <a:buNone/>
          </a:pPr>
          <a:r>
            <a:rPr lang="en-US" sz="1100" kern="1200" dirty="0"/>
            <a:t>Altar Guild</a:t>
          </a:r>
        </a:p>
        <a:p>
          <a:pPr marL="0" lvl="0" indent="0" algn="ctr" defTabSz="488950">
            <a:lnSpc>
              <a:spcPct val="90000"/>
            </a:lnSpc>
            <a:spcBef>
              <a:spcPct val="0"/>
            </a:spcBef>
            <a:spcAft>
              <a:spcPct val="35000"/>
            </a:spcAft>
            <a:buNone/>
          </a:pPr>
          <a:r>
            <a:rPr lang="en-US" sz="1100" kern="1200" dirty="0"/>
            <a:t>Saturday Hosts</a:t>
          </a:r>
        </a:p>
        <a:p>
          <a:pPr marL="0" lvl="0" indent="0" algn="ctr" defTabSz="488950">
            <a:lnSpc>
              <a:spcPct val="90000"/>
            </a:lnSpc>
            <a:spcBef>
              <a:spcPct val="0"/>
            </a:spcBef>
            <a:spcAft>
              <a:spcPct val="35000"/>
            </a:spcAft>
            <a:buNone/>
          </a:pPr>
          <a:r>
            <a:rPr lang="en-US" sz="1100" kern="1200" dirty="0"/>
            <a:t>Communion Assistants</a:t>
          </a:r>
        </a:p>
        <a:p>
          <a:pPr marL="0" lvl="0" indent="0" algn="ctr" defTabSz="488950">
            <a:lnSpc>
              <a:spcPct val="90000"/>
            </a:lnSpc>
            <a:spcBef>
              <a:spcPct val="0"/>
            </a:spcBef>
            <a:spcAft>
              <a:spcPct val="35000"/>
            </a:spcAft>
            <a:buNone/>
          </a:pPr>
          <a:r>
            <a:rPr lang="en-US" sz="1100" kern="1200" dirty="0"/>
            <a:t>Visual Arts</a:t>
          </a:r>
        </a:p>
        <a:p>
          <a:pPr marL="0" lvl="0" indent="0" algn="ctr" defTabSz="488950">
            <a:lnSpc>
              <a:spcPct val="90000"/>
            </a:lnSpc>
            <a:spcBef>
              <a:spcPct val="0"/>
            </a:spcBef>
            <a:spcAft>
              <a:spcPct val="35000"/>
            </a:spcAft>
            <a:buNone/>
          </a:pPr>
          <a:r>
            <a:rPr lang="en-US" sz="1100" kern="1200" dirty="0"/>
            <a:t>Worship Planning</a:t>
          </a:r>
        </a:p>
        <a:p>
          <a:pPr marL="0" lvl="0" indent="0" algn="ctr" defTabSz="488950">
            <a:lnSpc>
              <a:spcPct val="90000"/>
            </a:lnSpc>
            <a:spcBef>
              <a:spcPct val="0"/>
            </a:spcBef>
            <a:spcAft>
              <a:spcPct val="35000"/>
            </a:spcAft>
            <a:buNone/>
          </a:pPr>
          <a:r>
            <a:rPr lang="en-US" sz="1100" kern="1200" dirty="0"/>
            <a:t>Children’s, Carillon, Adult choirs and Saturday Praise Band are led by staff , </a:t>
          </a:r>
        </a:p>
      </dsp:txBody>
      <dsp:txXfrm>
        <a:off x="414643" y="3245693"/>
        <a:ext cx="2869164" cy="2716145"/>
      </dsp:txXfrm>
    </dsp:sp>
    <dsp:sp modelId="{0686A45E-10DB-9948-9DBC-74AAA30285FC}">
      <dsp:nvSpPr>
        <dsp:cNvPr id="0" name=""/>
        <dsp:cNvSpPr/>
      </dsp:nvSpPr>
      <dsp:spPr>
        <a:xfrm>
          <a:off x="4411536" y="1499585"/>
          <a:ext cx="1631611" cy="58496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755B54-FBC0-B042-85B6-4E6D2106098B}">
      <dsp:nvSpPr>
        <dsp:cNvPr id="0" name=""/>
        <dsp:cNvSpPr/>
      </dsp:nvSpPr>
      <dsp:spPr>
        <a:xfrm>
          <a:off x="4729880" y="1802012"/>
          <a:ext cx="1631611" cy="58496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Congregational Life </a:t>
          </a:r>
        </a:p>
      </dsp:txBody>
      <dsp:txXfrm>
        <a:off x="4747013" y="1819145"/>
        <a:ext cx="1597345" cy="550703"/>
      </dsp:txXfrm>
    </dsp:sp>
    <dsp:sp modelId="{7C88F177-9051-224B-94C5-8231C5BBA459}">
      <dsp:nvSpPr>
        <dsp:cNvPr id="0" name=""/>
        <dsp:cNvSpPr/>
      </dsp:nvSpPr>
      <dsp:spPr>
        <a:xfrm>
          <a:off x="3717110" y="2741508"/>
          <a:ext cx="3081375" cy="303440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D44D5B-0EB3-6D4E-B452-1B2A47155E9D}">
      <dsp:nvSpPr>
        <dsp:cNvPr id="0" name=""/>
        <dsp:cNvSpPr/>
      </dsp:nvSpPr>
      <dsp:spPr>
        <a:xfrm>
          <a:off x="4035453" y="3043934"/>
          <a:ext cx="3081375" cy="303440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Soup Suppers and Meals</a:t>
          </a:r>
        </a:p>
        <a:p>
          <a:pPr marL="0" lvl="0" indent="0" algn="ctr" defTabSz="488950">
            <a:lnSpc>
              <a:spcPct val="90000"/>
            </a:lnSpc>
            <a:spcBef>
              <a:spcPct val="0"/>
            </a:spcBef>
            <a:spcAft>
              <a:spcPct val="35000"/>
            </a:spcAft>
            <a:buNone/>
          </a:pPr>
          <a:r>
            <a:rPr lang="en-US" sz="1100" kern="1200" dirty="0"/>
            <a:t>Living Water Wednesday Meals</a:t>
          </a:r>
        </a:p>
        <a:p>
          <a:pPr marL="0" lvl="0" indent="0" algn="ctr" defTabSz="488950">
            <a:lnSpc>
              <a:spcPct val="90000"/>
            </a:lnSpc>
            <a:spcBef>
              <a:spcPct val="0"/>
            </a:spcBef>
            <a:spcAft>
              <a:spcPct val="35000"/>
            </a:spcAft>
            <a:buNone/>
          </a:pPr>
          <a:r>
            <a:rPr lang="en-US" sz="1100" kern="1200" dirty="0"/>
            <a:t>Café Bethesda</a:t>
          </a:r>
        </a:p>
        <a:p>
          <a:pPr marL="0" lvl="0" indent="0" algn="ctr" defTabSz="488950">
            <a:lnSpc>
              <a:spcPct val="90000"/>
            </a:lnSpc>
            <a:spcBef>
              <a:spcPct val="0"/>
            </a:spcBef>
            <a:spcAft>
              <a:spcPct val="35000"/>
            </a:spcAft>
            <a:buNone/>
          </a:pPr>
          <a:r>
            <a:rPr lang="en-US" sz="1100" kern="1200" dirty="0"/>
            <a:t>Sunday Coffee Fellowship</a:t>
          </a:r>
        </a:p>
        <a:p>
          <a:pPr marL="0" lvl="0" indent="0" algn="ctr" defTabSz="488950">
            <a:lnSpc>
              <a:spcPct val="90000"/>
            </a:lnSpc>
            <a:spcBef>
              <a:spcPct val="0"/>
            </a:spcBef>
            <a:spcAft>
              <a:spcPct val="35000"/>
            </a:spcAft>
            <a:buNone/>
          </a:pPr>
          <a:r>
            <a:rPr lang="en-US" sz="1100" kern="1200" dirty="0"/>
            <a:t>Chili/BBQ Cookoff</a:t>
          </a:r>
        </a:p>
        <a:p>
          <a:pPr marL="0" lvl="0" indent="0" algn="ctr" defTabSz="488950">
            <a:lnSpc>
              <a:spcPct val="90000"/>
            </a:lnSpc>
            <a:spcBef>
              <a:spcPct val="0"/>
            </a:spcBef>
            <a:spcAft>
              <a:spcPct val="35000"/>
            </a:spcAft>
            <a:buNone/>
          </a:pPr>
          <a:r>
            <a:rPr lang="en-US" sz="1100" kern="1200" dirty="0"/>
            <a:t>Older Wiser Lutherans OWLS</a:t>
          </a:r>
        </a:p>
        <a:p>
          <a:pPr marL="0" lvl="0" indent="0" algn="ctr" defTabSz="488950">
            <a:lnSpc>
              <a:spcPct val="90000"/>
            </a:lnSpc>
            <a:spcBef>
              <a:spcPct val="0"/>
            </a:spcBef>
            <a:spcAft>
              <a:spcPct val="35000"/>
            </a:spcAft>
            <a:buNone/>
          </a:pPr>
          <a:r>
            <a:rPr lang="en-US" sz="1100" kern="1200" dirty="0"/>
            <a:t>Hospitality/New Members </a:t>
          </a:r>
        </a:p>
        <a:p>
          <a:pPr marL="0" lvl="0" indent="0" algn="ctr" defTabSz="488950">
            <a:lnSpc>
              <a:spcPct val="90000"/>
            </a:lnSpc>
            <a:spcBef>
              <a:spcPct val="0"/>
            </a:spcBef>
            <a:spcAft>
              <a:spcPct val="35000"/>
            </a:spcAft>
            <a:buNone/>
          </a:pPr>
          <a:r>
            <a:rPr lang="en-US" sz="1100" kern="1200" dirty="0"/>
            <a:t>Small Groups</a:t>
          </a:r>
        </a:p>
        <a:p>
          <a:pPr marL="0" lvl="0" indent="0" algn="ctr" defTabSz="488950">
            <a:lnSpc>
              <a:spcPct val="90000"/>
            </a:lnSpc>
            <a:spcBef>
              <a:spcPct val="0"/>
            </a:spcBef>
            <a:spcAft>
              <a:spcPct val="35000"/>
            </a:spcAft>
            <a:buNone/>
          </a:pPr>
          <a:r>
            <a:rPr lang="en-US" sz="1100" kern="1200" dirty="0"/>
            <a:t>Hospital Visitation</a:t>
          </a:r>
        </a:p>
        <a:p>
          <a:pPr marL="0" lvl="0" indent="0" algn="ctr" defTabSz="488950">
            <a:lnSpc>
              <a:spcPct val="90000"/>
            </a:lnSpc>
            <a:spcBef>
              <a:spcPct val="0"/>
            </a:spcBef>
            <a:spcAft>
              <a:spcPct val="35000"/>
            </a:spcAft>
            <a:buNone/>
          </a:pPr>
          <a:r>
            <a:rPr lang="en-US" sz="1100" kern="1200" dirty="0"/>
            <a:t>Lay Visitation</a:t>
          </a:r>
        </a:p>
        <a:p>
          <a:pPr marL="0" lvl="0" indent="0" algn="ctr" defTabSz="488950">
            <a:lnSpc>
              <a:spcPct val="90000"/>
            </a:lnSpc>
            <a:spcBef>
              <a:spcPct val="0"/>
            </a:spcBef>
            <a:spcAft>
              <a:spcPct val="35000"/>
            </a:spcAft>
            <a:buNone/>
          </a:pPr>
          <a:r>
            <a:rPr lang="en-US" sz="1100" kern="1200" dirty="0"/>
            <a:t>Grief Share</a:t>
          </a:r>
        </a:p>
        <a:p>
          <a:pPr marL="0" lvl="0" indent="0" algn="ctr" defTabSz="488950">
            <a:lnSpc>
              <a:spcPct val="90000"/>
            </a:lnSpc>
            <a:spcBef>
              <a:spcPct val="0"/>
            </a:spcBef>
            <a:spcAft>
              <a:spcPct val="35000"/>
            </a:spcAft>
            <a:buNone/>
          </a:pPr>
          <a:r>
            <a:rPr lang="en-US" sz="1100" kern="1200" dirty="0"/>
            <a:t>Book Club</a:t>
          </a:r>
        </a:p>
        <a:p>
          <a:pPr marL="0" lvl="0" indent="0" algn="ctr" defTabSz="488950">
            <a:lnSpc>
              <a:spcPct val="90000"/>
            </a:lnSpc>
            <a:spcBef>
              <a:spcPct val="0"/>
            </a:spcBef>
            <a:spcAft>
              <a:spcPct val="35000"/>
            </a:spcAft>
            <a:buNone/>
          </a:pPr>
          <a:r>
            <a:rPr lang="en-US" sz="1100" kern="1200" dirty="0"/>
            <a:t>Puzzle Club</a:t>
          </a:r>
        </a:p>
      </dsp:txBody>
      <dsp:txXfrm>
        <a:off x="4124328" y="3132809"/>
        <a:ext cx="2903625" cy="2856659"/>
      </dsp:txXfrm>
    </dsp:sp>
    <dsp:sp modelId="{6FBAF351-006B-4B4E-A072-CB1B06219767}">
      <dsp:nvSpPr>
        <dsp:cNvPr id="0" name=""/>
        <dsp:cNvSpPr/>
      </dsp:nvSpPr>
      <dsp:spPr>
        <a:xfrm>
          <a:off x="8193848" y="1499585"/>
          <a:ext cx="1202478" cy="6035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8AC47A-2A74-2844-909B-ACA08112D6EB}">
      <dsp:nvSpPr>
        <dsp:cNvPr id="0" name=""/>
        <dsp:cNvSpPr/>
      </dsp:nvSpPr>
      <dsp:spPr>
        <a:xfrm>
          <a:off x="8512192" y="1802012"/>
          <a:ext cx="1202478" cy="6035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Administration and Finance</a:t>
          </a:r>
        </a:p>
      </dsp:txBody>
      <dsp:txXfrm>
        <a:off x="8529869" y="1819689"/>
        <a:ext cx="1167124" cy="568173"/>
      </dsp:txXfrm>
    </dsp:sp>
    <dsp:sp modelId="{5780AA8B-6D12-7146-BD38-0624B474A0A2}">
      <dsp:nvSpPr>
        <dsp:cNvPr id="0" name=""/>
        <dsp:cNvSpPr/>
      </dsp:nvSpPr>
      <dsp:spPr>
        <a:xfrm>
          <a:off x="7404717" y="2936376"/>
          <a:ext cx="2780741" cy="26136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AF3EBC-6A75-6F49-A774-00D64B45DC51}">
      <dsp:nvSpPr>
        <dsp:cNvPr id="0" name=""/>
        <dsp:cNvSpPr/>
      </dsp:nvSpPr>
      <dsp:spPr>
        <a:xfrm>
          <a:off x="7723060" y="3238802"/>
          <a:ext cx="2780741" cy="261361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Facilities, Grounds and Rentals</a:t>
          </a:r>
        </a:p>
        <a:p>
          <a:pPr marL="0" lvl="0" indent="0" algn="ctr" defTabSz="488950">
            <a:lnSpc>
              <a:spcPct val="90000"/>
            </a:lnSpc>
            <a:spcBef>
              <a:spcPct val="0"/>
            </a:spcBef>
            <a:spcAft>
              <a:spcPct val="35000"/>
            </a:spcAft>
            <a:buNone/>
          </a:pPr>
          <a:r>
            <a:rPr lang="en-US" sz="1100" kern="1200" dirty="0"/>
            <a:t>Memorial, Gifts and Endowment</a:t>
          </a:r>
        </a:p>
        <a:p>
          <a:pPr marL="0" lvl="0" indent="0" algn="ctr" defTabSz="488950">
            <a:lnSpc>
              <a:spcPct val="90000"/>
            </a:lnSpc>
            <a:spcBef>
              <a:spcPct val="0"/>
            </a:spcBef>
            <a:spcAft>
              <a:spcPct val="35000"/>
            </a:spcAft>
            <a:buNone/>
          </a:pPr>
          <a:r>
            <a:rPr lang="en-US" sz="1100" kern="1200" dirty="0"/>
            <a:t>Financial Oversight</a:t>
          </a:r>
        </a:p>
        <a:p>
          <a:pPr marL="0" lvl="0" indent="0" algn="ctr" defTabSz="488950">
            <a:lnSpc>
              <a:spcPct val="90000"/>
            </a:lnSpc>
            <a:spcBef>
              <a:spcPct val="0"/>
            </a:spcBef>
            <a:spcAft>
              <a:spcPct val="35000"/>
            </a:spcAft>
            <a:buNone/>
          </a:pPr>
          <a:r>
            <a:rPr lang="en-US" sz="1100" kern="1200" dirty="0"/>
            <a:t>Budget</a:t>
          </a:r>
        </a:p>
        <a:p>
          <a:pPr marL="0" lvl="0" indent="0" algn="ctr" defTabSz="488950">
            <a:lnSpc>
              <a:spcPct val="90000"/>
            </a:lnSpc>
            <a:spcBef>
              <a:spcPct val="0"/>
            </a:spcBef>
            <a:spcAft>
              <a:spcPct val="35000"/>
            </a:spcAft>
            <a:buNone/>
          </a:pPr>
          <a:r>
            <a:rPr lang="en-US" sz="1100" kern="1200" dirty="0"/>
            <a:t>Contributions</a:t>
          </a:r>
        </a:p>
        <a:p>
          <a:pPr marL="0" lvl="0" indent="0" algn="ctr" defTabSz="488950">
            <a:lnSpc>
              <a:spcPct val="90000"/>
            </a:lnSpc>
            <a:spcBef>
              <a:spcPct val="0"/>
            </a:spcBef>
            <a:spcAft>
              <a:spcPct val="35000"/>
            </a:spcAft>
            <a:buNone/>
          </a:pPr>
          <a:r>
            <a:rPr lang="en-US" sz="1100" kern="1200" dirty="0"/>
            <a:t>Governing Documents</a:t>
          </a:r>
        </a:p>
        <a:p>
          <a:pPr marL="0" lvl="0" indent="0" algn="ctr" defTabSz="488950">
            <a:lnSpc>
              <a:spcPct val="90000"/>
            </a:lnSpc>
            <a:spcBef>
              <a:spcPct val="0"/>
            </a:spcBef>
            <a:spcAft>
              <a:spcPct val="35000"/>
            </a:spcAft>
            <a:buNone/>
          </a:pPr>
          <a:r>
            <a:rPr lang="en-US" sz="1100" kern="1200" dirty="0"/>
            <a:t>Personnel</a:t>
          </a:r>
        </a:p>
        <a:p>
          <a:pPr marL="0" lvl="0" indent="0" algn="ctr" defTabSz="488950">
            <a:lnSpc>
              <a:spcPct val="90000"/>
            </a:lnSpc>
            <a:spcBef>
              <a:spcPct val="0"/>
            </a:spcBef>
            <a:spcAft>
              <a:spcPct val="35000"/>
            </a:spcAft>
            <a:buNone/>
          </a:pPr>
          <a:r>
            <a:rPr lang="en-US" sz="1100" kern="1200" dirty="0"/>
            <a:t>Stewardship</a:t>
          </a:r>
        </a:p>
        <a:p>
          <a:pPr marL="0" lvl="0" indent="0" algn="ctr" defTabSz="488950">
            <a:lnSpc>
              <a:spcPct val="90000"/>
            </a:lnSpc>
            <a:spcBef>
              <a:spcPct val="0"/>
            </a:spcBef>
            <a:spcAft>
              <a:spcPct val="35000"/>
            </a:spcAft>
            <a:buNone/>
          </a:pPr>
          <a:endParaRPr lang="en-US" sz="1100" kern="1200" dirty="0"/>
        </a:p>
      </dsp:txBody>
      <dsp:txXfrm>
        <a:off x="7799610" y="3315352"/>
        <a:ext cx="2627641" cy="2460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A4947-D5BD-464B-B300-EBAEF917098D}">
      <dsp:nvSpPr>
        <dsp:cNvPr id="0" name=""/>
        <dsp:cNvSpPr/>
      </dsp:nvSpPr>
      <dsp:spPr>
        <a:xfrm>
          <a:off x="9179943" y="2277888"/>
          <a:ext cx="91440" cy="913712"/>
        </a:xfrm>
        <a:custGeom>
          <a:avLst/>
          <a:gdLst/>
          <a:ahLst/>
          <a:cxnLst/>
          <a:rect l="0" t="0" r="0" b="0"/>
          <a:pathLst>
            <a:path>
              <a:moveTo>
                <a:pt x="70633" y="0"/>
              </a:moveTo>
              <a:lnTo>
                <a:pt x="70633" y="622668"/>
              </a:lnTo>
              <a:lnTo>
                <a:pt x="45720" y="622668"/>
              </a:lnTo>
              <a:lnTo>
                <a:pt x="45720" y="91371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907E80-9C94-754D-9ACD-1D4A625AA87A}">
      <dsp:nvSpPr>
        <dsp:cNvPr id="0" name=""/>
        <dsp:cNvSpPr/>
      </dsp:nvSpPr>
      <dsp:spPr>
        <a:xfrm>
          <a:off x="5410714" y="824832"/>
          <a:ext cx="3839862" cy="913712"/>
        </a:xfrm>
        <a:custGeom>
          <a:avLst/>
          <a:gdLst/>
          <a:ahLst/>
          <a:cxnLst/>
          <a:rect l="0" t="0" r="0" b="0"/>
          <a:pathLst>
            <a:path>
              <a:moveTo>
                <a:pt x="0" y="0"/>
              </a:moveTo>
              <a:lnTo>
                <a:pt x="0" y="622668"/>
              </a:lnTo>
              <a:lnTo>
                <a:pt x="3839862" y="622668"/>
              </a:lnTo>
              <a:lnTo>
                <a:pt x="3839862" y="91371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57AF76-23A0-7249-B838-8E423D068943}">
      <dsp:nvSpPr>
        <dsp:cNvPr id="0" name=""/>
        <dsp:cNvSpPr/>
      </dsp:nvSpPr>
      <dsp:spPr>
        <a:xfrm>
          <a:off x="5364994" y="2353598"/>
          <a:ext cx="91440" cy="913712"/>
        </a:xfrm>
        <a:custGeom>
          <a:avLst/>
          <a:gdLst/>
          <a:ahLst/>
          <a:cxnLst/>
          <a:rect l="0" t="0" r="0" b="0"/>
          <a:pathLst>
            <a:path>
              <a:moveTo>
                <a:pt x="45720" y="0"/>
              </a:moveTo>
              <a:lnTo>
                <a:pt x="45720" y="91371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885D05-A030-304F-9BEA-A8BD17F54426}">
      <dsp:nvSpPr>
        <dsp:cNvPr id="0" name=""/>
        <dsp:cNvSpPr/>
      </dsp:nvSpPr>
      <dsp:spPr>
        <a:xfrm>
          <a:off x="5364994" y="824832"/>
          <a:ext cx="91440" cy="913712"/>
        </a:xfrm>
        <a:custGeom>
          <a:avLst/>
          <a:gdLst/>
          <a:ahLst/>
          <a:cxnLst/>
          <a:rect l="0" t="0" r="0" b="0"/>
          <a:pathLst>
            <a:path>
              <a:moveTo>
                <a:pt x="45720" y="0"/>
              </a:moveTo>
              <a:lnTo>
                <a:pt x="45720" y="91371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D13BE9-DA48-DE4A-B1B1-298F9C67800C}">
      <dsp:nvSpPr>
        <dsp:cNvPr id="0" name=""/>
        <dsp:cNvSpPr/>
      </dsp:nvSpPr>
      <dsp:spPr>
        <a:xfrm>
          <a:off x="1525132" y="2326007"/>
          <a:ext cx="91440" cy="913712"/>
        </a:xfrm>
        <a:custGeom>
          <a:avLst/>
          <a:gdLst/>
          <a:ahLst/>
          <a:cxnLst/>
          <a:rect l="0" t="0" r="0" b="0"/>
          <a:pathLst>
            <a:path>
              <a:moveTo>
                <a:pt x="45720" y="0"/>
              </a:moveTo>
              <a:lnTo>
                <a:pt x="45720" y="91371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92C439-60AF-5D45-8FF9-44D42B649DD8}">
      <dsp:nvSpPr>
        <dsp:cNvPr id="0" name=""/>
        <dsp:cNvSpPr/>
      </dsp:nvSpPr>
      <dsp:spPr>
        <a:xfrm>
          <a:off x="1570852" y="824832"/>
          <a:ext cx="3839862" cy="913712"/>
        </a:xfrm>
        <a:custGeom>
          <a:avLst/>
          <a:gdLst/>
          <a:ahLst/>
          <a:cxnLst/>
          <a:rect l="0" t="0" r="0" b="0"/>
          <a:pathLst>
            <a:path>
              <a:moveTo>
                <a:pt x="3839862" y="0"/>
              </a:moveTo>
              <a:lnTo>
                <a:pt x="3839862" y="622668"/>
              </a:lnTo>
              <a:lnTo>
                <a:pt x="0" y="622668"/>
              </a:lnTo>
              <a:lnTo>
                <a:pt x="0" y="91371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E19089-FA62-704E-AC96-870B0615189B}">
      <dsp:nvSpPr>
        <dsp:cNvPr id="0" name=""/>
        <dsp:cNvSpPr/>
      </dsp:nvSpPr>
      <dsp:spPr>
        <a:xfrm>
          <a:off x="4132684" y="243913"/>
          <a:ext cx="2556060" cy="58091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91C27C-4587-514C-B220-51233D1FB8DB}">
      <dsp:nvSpPr>
        <dsp:cNvPr id="0" name=""/>
        <dsp:cNvSpPr/>
      </dsp:nvSpPr>
      <dsp:spPr>
        <a:xfrm>
          <a:off x="4481763" y="575537"/>
          <a:ext cx="2556060" cy="58091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Grow </a:t>
          </a:r>
        </a:p>
      </dsp:txBody>
      <dsp:txXfrm>
        <a:off x="4498778" y="592552"/>
        <a:ext cx="2522030" cy="546889"/>
      </dsp:txXfrm>
    </dsp:sp>
    <dsp:sp modelId="{684D7DF9-B152-B541-B626-155817DAAE82}">
      <dsp:nvSpPr>
        <dsp:cNvPr id="0" name=""/>
        <dsp:cNvSpPr/>
      </dsp:nvSpPr>
      <dsp:spPr>
        <a:xfrm>
          <a:off x="0" y="1738544"/>
          <a:ext cx="3141705" cy="5874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11FB9-F324-C34D-87C6-769FB7C27860}">
      <dsp:nvSpPr>
        <dsp:cNvPr id="0" name=""/>
        <dsp:cNvSpPr/>
      </dsp:nvSpPr>
      <dsp:spPr>
        <a:xfrm>
          <a:off x="349078" y="2070169"/>
          <a:ext cx="3141705" cy="5874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Education</a:t>
          </a:r>
        </a:p>
      </dsp:txBody>
      <dsp:txXfrm>
        <a:off x="366284" y="2087375"/>
        <a:ext cx="3107293" cy="553050"/>
      </dsp:txXfrm>
    </dsp:sp>
    <dsp:sp modelId="{F4E5983A-CC07-4E47-9344-B25EB4E80656}">
      <dsp:nvSpPr>
        <dsp:cNvPr id="0" name=""/>
        <dsp:cNvSpPr/>
      </dsp:nvSpPr>
      <dsp:spPr>
        <a:xfrm>
          <a:off x="0" y="3239720"/>
          <a:ext cx="3141705" cy="244527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6A768B-2A6C-654F-9F1D-EEB8AFD93CB4}">
      <dsp:nvSpPr>
        <dsp:cNvPr id="0" name=""/>
        <dsp:cNvSpPr/>
      </dsp:nvSpPr>
      <dsp:spPr>
        <a:xfrm>
          <a:off x="349078" y="3571344"/>
          <a:ext cx="3141705" cy="24452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Splash  Children’s Church</a:t>
          </a:r>
        </a:p>
        <a:p>
          <a:pPr marL="0" lvl="0" indent="0" algn="ctr" defTabSz="444500">
            <a:lnSpc>
              <a:spcPct val="90000"/>
            </a:lnSpc>
            <a:spcBef>
              <a:spcPct val="0"/>
            </a:spcBef>
            <a:spcAft>
              <a:spcPct val="35000"/>
            </a:spcAft>
            <a:buNone/>
          </a:pPr>
          <a:r>
            <a:rPr lang="en-US" sz="1000" kern="1200" dirty="0"/>
            <a:t>Oasis  Confirmation-staff led</a:t>
          </a:r>
        </a:p>
        <a:p>
          <a:pPr marL="0" lvl="0" indent="0" algn="ctr" defTabSz="444500">
            <a:lnSpc>
              <a:spcPct val="90000"/>
            </a:lnSpc>
            <a:spcBef>
              <a:spcPct val="0"/>
            </a:spcBef>
            <a:spcAft>
              <a:spcPct val="35000"/>
            </a:spcAft>
            <a:buNone/>
          </a:pPr>
          <a:r>
            <a:rPr lang="en-US" sz="1000" kern="1200" dirty="0"/>
            <a:t>Mentor Program- staff led</a:t>
          </a:r>
        </a:p>
        <a:p>
          <a:pPr marL="0" lvl="0" indent="0" algn="ctr" defTabSz="444500">
            <a:lnSpc>
              <a:spcPct val="90000"/>
            </a:lnSpc>
            <a:spcBef>
              <a:spcPct val="0"/>
            </a:spcBef>
            <a:spcAft>
              <a:spcPct val="35000"/>
            </a:spcAft>
            <a:buNone/>
          </a:pPr>
          <a:r>
            <a:rPr lang="en-US" sz="1000" kern="1200" dirty="0"/>
            <a:t>Flood  High School</a:t>
          </a:r>
        </a:p>
        <a:p>
          <a:pPr marL="0" lvl="0" indent="0" algn="ctr" defTabSz="444500">
            <a:lnSpc>
              <a:spcPct val="90000"/>
            </a:lnSpc>
            <a:spcBef>
              <a:spcPct val="0"/>
            </a:spcBef>
            <a:spcAft>
              <a:spcPct val="35000"/>
            </a:spcAft>
            <a:buNone/>
          </a:pPr>
          <a:r>
            <a:rPr lang="en-US" sz="1000" kern="1200" dirty="0"/>
            <a:t>River  Young Adults</a:t>
          </a:r>
        </a:p>
        <a:p>
          <a:pPr marL="0" lvl="0" indent="0" algn="ctr" defTabSz="444500">
            <a:lnSpc>
              <a:spcPct val="90000"/>
            </a:lnSpc>
            <a:spcBef>
              <a:spcPct val="0"/>
            </a:spcBef>
            <a:spcAft>
              <a:spcPct val="35000"/>
            </a:spcAft>
            <a:buNone/>
          </a:pPr>
          <a:r>
            <a:rPr lang="en-US" sz="1000" kern="1200" dirty="0"/>
            <a:t>Voyagers  Adults</a:t>
          </a:r>
        </a:p>
        <a:p>
          <a:pPr marL="0" lvl="0" indent="0" algn="ctr" defTabSz="444500">
            <a:lnSpc>
              <a:spcPct val="90000"/>
            </a:lnSpc>
            <a:spcBef>
              <a:spcPct val="0"/>
            </a:spcBef>
            <a:spcAft>
              <a:spcPct val="35000"/>
            </a:spcAft>
            <a:buNone/>
          </a:pPr>
          <a:r>
            <a:rPr lang="en-US" sz="1000" kern="1200" dirty="0"/>
            <a:t>Men’s Bible Study</a:t>
          </a:r>
        </a:p>
        <a:p>
          <a:pPr marL="0" lvl="0" indent="0" algn="ctr" defTabSz="444500">
            <a:lnSpc>
              <a:spcPct val="90000"/>
            </a:lnSpc>
            <a:spcBef>
              <a:spcPct val="0"/>
            </a:spcBef>
            <a:spcAft>
              <a:spcPct val="35000"/>
            </a:spcAft>
            <a:buNone/>
          </a:pPr>
          <a:r>
            <a:rPr lang="en-US" sz="1000" kern="1200" dirty="0"/>
            <a:t>Women’s Bible Study</a:t>
          </a:r>
        </a:p>
        <a:p>
          <a:pPr marL="0" lvl="0" indent="0" algn="ctr" defTabSz="444500">
            <a:lnSpc>
              <a:spcPct val="90000"/>
            </a:lnSpc>
            <a:spcBef>
              <a:spcPct val="0"/>
            </a:spcBef>
            <a:spcAft>
              <a:spcPct val="35000"/>
            </a:spcAft>
            <a:buNone/>
          </a:pPr>
          <a:r>
            <a:rPr lang="en-US" sz="1000" kern="1200" dirty="0"/>
            <a:t>Bible Study</a:t>
          </a:r>
        </a:p>
        <a:p>
          <a:pPr marL="0" lvl="0" indent="0" algn="ctr" defTabSz="444500">
            <a:lnSpc>
              <a:spcPct val="90000"/>
            </a:lnSpc>
            <a:spcBef>
              <a:spcPct val="0"/>
            </a:spcBef>
            <a:spcAft>
              <a:spcPct val="35000"/>
            </a:spcAft>
            <a:buNone/>
          </a:pPr>
          <a:r>
            <a:rPr lang="en-US" sz="1000" kern="1200" dirty="0"/>
            <a:t>Library</a:t>
          </a:r>
        </a:p>
      </dsp:txBody>
      <dsp:txXfrm>
        <a:off x="420698" y="3642964"/>
        <a:ext cx="2998465" cy="2302030"/>
      </dsp:txXfrm>
    </dsp:sp>
    <dsp:sp modelId="{A5E95921-A041-E24D-9B55-E036B6ACBA38}">
      <dsp:nvSpPr>
        <dsp:cNvPr id="0" name=""/>
        <dsp:cNvSpPr/>
      </dsp:nvSpPr>
      <dsp:spPr>
        <a:xfrm>
          <a:off x="3839862" y="1738544"/>
          <a:ext cx="3141705" cy="6150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0CB673-E784-9747-8E8A-4CE365E0E0A4}">
      <dsp:nvSpPr>
        <dsp:cNvPr id="0" name=""/>
        <dsp:cNvSpPr/>
      </dsp:nvSpPr>
      <dsp:spPr>
        <a:xfrm>
          <a:off x="4188940" y="2070169"/>
          <a:ext cx="3141705" cy="6150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Youth and Family</a:t>
          </a:r>
        </a:p>
      </dsp:txBody>
      <dsp:txXfrm>
        <a:off x="4206954" y="2088183"/>
        <a:ext cx="3105677" cy="579025"/>
      </dsp:txXfrm>
    </dsp:sp>
    <dsp:sp modelId="{C428B720-6AA8-6249-8DF5-EE4D499964A4}">
      <dsp:nvSpPr>
        <dsp:cNvPr id="0" name=""/>
        <dsp:cNvSpPr/>
      </dsp:nvSpPr>
      <dsp:spPr>
        <a:xfrm>
          <a:off x="3839862" y="3267310"/>
          <a:ext cx="3141705" cy="21345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B4EE3E-40F4-C146-96C3-7181CF5A56D7}">
      <dsp:nvSpPr>
        <dsp:cNvPr id="0" name=""/>
        <dsp:cNvSpPr/>
      </dsp:nvSpPr>
      <dsp:spPr>
        <a:xfrm>
          <a:off x="4188940" y="3598935"/>
          <a:ext cx="3141705" cy="213455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Living Water Wednesday Worship</a:t>
          </a:r>
        </a:p>
        <a:p>
          <a:pPr marL="0" lvl="0" indent="0" algn="ctr" defTabSz="444500">
            <a:lnSpc>
              <a:spcPct val="90000"/>
            </a:lnSpc>
            <a:spcBef>
              <a:spcPct val="0"/>
            </a:spcBef>
            <a:spcAft>
              <a:spcPct val="35000"/>
            </a:spcAft>
            <a:buNone/>
          </a:pPr>
          <a:r>
            <a:rPr lang="en-US" sz="1000" kern="1200" dirty="0"/>
            <a:t>Vacation Bible School</a:t>
          </a:r>
        </a:p>
        <a:p>
          <a:pPr marL="0" lvl="0" indent="0" algn="ctr" defTabSz="444500">
            <a:lnSpc>
              <a:spcPct val="90000"/>
            </a:lnSpc>
            <a:spcBef>
              <a:spcPct val="0"/>
            </a:spcBef>
            <a:spcAft>
              <a:spcPct val="35000"/>
            </a:spcAft>
            <a:buNone/>
          </a:pPr>
          <a:r>
            <a:rPr lang="en-US" sz="1000" kern="1200" dirty="0"/>
            <a:t>National Youth Gathering</a:t>
          </a:r>
        </a:p>
        <a:p>
          <a:pPr marL="0" lvl="0" indent="0" algn="ctr" defTabSz="444500">
            <a:lnSpc>
              <a:spcPct val="90000"/>
            </a:lnSpc>
            <a:spcBef>
              <a:spcPct val="0"/>
            </a:spcBef>
            <a:spcAft>
              <a:spcPct val="35000"/>
            </a:spcAft>
            <a:buNone/>
          </a:pPr>
          <a:r>
            <a:rPr lang="en-US" sz="1000" kern="1200" dirty="0"/>
            <a:t>Children’s Christmas Program</a:t>
          </a:r>
        </a:p>
        <a:p>
          <a:pPr marL="0" lvl="0" indent="0" algn="ctr" defTabSz="444500">
            <a:lnSpc>
              <a:spcPct val="90000"/>
            </a:lnSpc>
            <a:spcBef>
              <a:spcPct val="0"/>
            </a:spcBef>
            <a:spcAft>
              <a:spcPct val="35000"/>
            </a:spcAft>
            <a:buNone/>
          </a:pPr>
          <a:r>
            <a:rPr lang="en-US" sz="1000" kern="1200" dirty="0"/>
            <a:t>Youth Retreats</a:t>
          </a:r>
        </a:p>
        <a:p>
          <a:pPr marL="0" lvl="0" indent="0" algn="ctr" defTabSz="444500">
            <a:lnSpc>
              <a:spcPct val="90000"/>
            </a:lnSpc>
            <a:spcBef>
              <a:spcPct val="0"/>
            </a:spcBef>
            <a:spcAft>
              <a:spcPct val="35000"/>
            </a:spcAft>
            <a:buNone/>
          </a:pPr>
          <a:r>
            <a:rPr lang="en-US" sz="1000" kern="1200" dirty="0"/>
            <a:t>Youth Summer Camps </a:t>
          </a:r>
        </a:p>
        <a:p>
          <a:pPr marL="0" lvl="0" indent="0" algn="ctr" defTabSz="444500">
            <a:lnSpc>
              <a:spcPct val="90000"/>
            </a:lnSpc>
            <a:spcBef>
              <a:spcPct val="0"/>
            </a:spcBef>
            <a:spcAft>
              <a:spcPct val="35000"/>
            </a:spcAft>
            <a:buNone/>
          </a:pPr>
          <a:r>
            <a:rPr lang="en-US" sz="1000" kern="1200"/>
            <a:t>First Communion</a:t>
          </a:r>
          <a:endParaRPr lang="en-US" sz="1000" kern="1200" dirty="0"/>
        </a:p>
      </dsp:txBody>
      <dsp:txXfrm>
        <a:off x="4251459" y="3661454"/>
        <a:ext cx="3016667" cy="2009513"/>
      </dsp:txXfrm>
    </dsp:sp>
    <dsp:sp modelId="{8CA38E24-8838-AB4F-B991-7A0FDBADC21A}">
      <dsp:nvSpPr>
        <dsp:cNvPr id="0" name=""/>
        <dsp:cNvSpPr/>
      </dsp:nvSpPr>
      <dsp:spPr>
        <a:xfrm>
          <a:off x="7679724" y="1738544"/>
          <a:ext cx="3141705" cy="5393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9EB2E-2F01-A541-B810-29475327EFFF}">
      <dsp:nvSpPr>
        <dsp:cNvPr id="0" name=""/>
        <dsp:cNvSpPr/>
      </dsp:nvSpPr>
      <dsp:spPr>
        <a:xfrm>
          <a:off x="8028802" y="2070169"/>
          <a:ext cx="3141705" cy="53934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Ministries </a:t>
          </a:r>
        </a:p>
      </dsp:txBody>
      <dsp:txXfrm>
        <a:off x="8044599" y="2085966"/>
        <a:ext cx="3110111" cy="507749"/>
      </dsp:txXfrm>
    </dsp:sp>
    <dsp:sp modelId="{90F18D7C-3346-FB46-98D8-E627BB832B6F}">
      <dsp:nvSpPr>
        <dsp:cNvPr id="0" name=""/>
        <dsp:cNvSpPr/>
      </dsp:nvSpPr>
      <dsp:spPr>
        <a:xfrm>
          <a:off x="7654810" y="3191601"/>
          <a:ext cx="3141705" cy="25304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8E3D2E-82F7-A749-B07D-2005AB423564}">
      <dsp:nvSpPr>
        <dsp:cNvPr id="0" name=""/>
        <dsp:cNvSpPr/>
      </dsp:nvSpPr>
      <dsp:spPr>
        <a:xfrm>
          <a:off x="8003888" y="3523225"/>
          <a:ext cx="3141705" cy="25304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Scandinavian Coffee</a:t>
          </a:r>
        </a:p>
        <a:p>
          <a:pPr marL="0" lvl="0" indent="0" algn="ctr" defTabSz="444500">
            <a:lnSpc>
              <a:spcPct val="90000"/>
            </a:lnSpc>
            <a:spcBef>
              <a:spcPct val="0"/>
            </a:spcBef>
            <a:spcAft>
              <a:spcPct val="35000"/>
            </a:spcAft>
            <a:buNone/>
          </a:pPr>
          <a:r>
            <a:rPr lang="en-US" sz="1000" kern="1200" dirty="0"/>
            <a:t>Quilt Sew-</a:t>
          </a:r>
          <a:r>
            <a:rPr lang="en-US" sz="1000" kern="1200" dirty="0" err="1"/>
            <a:t>ers</a:t>
          </a:r>
          <a:endParaRPr lang="en-US" sz="1000" kern="1200" dirty="0"/>
        </a:p>
        <a:p>
          <a:pPr marL="0" lvl="0" indent="0" algn="ctr" defTabSz="444500">
            <a:lnSpc>
              <a:spcPct val="90000"/>
            </a:lnSpc>
            <a:spcBef>
              <a:spcPct val="0"/>
            </a:spcBef>
            <a:spcAft>
              <a:spcPct val="35000"/>
            </a:spcAft>
            <a:buNone/>
          </a:pPr>
          <a:r>
            <a:rPr lang="en-US" sz="1000" kern="1200" dirty="0"/>
            <a:t>Benevolent Funding</a:t>
          </a:r>
        </a:p>
        <a:p>
          <a:pPr marL="0" lvl="0" indent="0" algn="ctr" defTabSz="444500">
            <a:lnSpc>
              <a:spcPct val="90000"/>
            </a:lnSpc>
            <a:spcBef>
              <a:spcPct val="0"/>
            </a:spcBef>
            <a:spcAft>
              <a:spcPct val="35000"/>
            </a:spcAft>
            <a:buNone/>
          </a:pPr>
          <a:r>
            <a:rPr lang="en-US" sz="1000" kern="1200" dirty="0"/>
            <a:t>Funeral Coordination</a:t>
          </a:r>
        </a:p>
        <a:p>
          <a:pPr marL="0" lvl="0" indent="0" algn="ctr" defTabSz="444500">
            <a:lnSpc>
              <a:spcPct val="90000"/>
            </a:lnSpc>
            <a:spcBef>
              <a:spcPct val="0"/>
            </a:spcBef>
            <a:spcAft>
              <a:spcPct val="35000"/>
            </a:spcAft>
            <a:buNone/>
          </a:pPr>
          <a:r>
            <a:rPr lang="en-US" sz="1000" kern="1200" dirty="0"/>
            <a:t>Wedding Coordination</a:t>
          </a:r>
        </a:p>
        <a:p>
          <a:pPr marL="0" lvl="0" indent="0" algn="ctr" defTabSz="444500">
            <a:lnSpc>
              <a:spcPct val="90000"/>
            </a:lnSpc>
            <a:spcBef>
              <a:spcPct val="0"/>
            </a:spcBef>
            <a:spcAft>
              <a:spcPct val="35000"/>
            </a:spcAft>
            <a:buNone/>
          </a:pPr>
          <a:r>
            <a:rPr lang="en-US" sz="1000" kern="1200" dirty="0"/>
            <a:t>Friendship Mailing</a:t>
          </a:r>
        </a:p>
        <a:p>
          <a:pPr marL="0" lvl="0" indent="0" algn="ctr" defTabSz="444500">
            <a:lnSpc>
              <a:spcPct val="90000"/>
            </a:lnSpc>
            <a:spcBef>
              <a:spcPct val="0"/>
            </a:spcBef>
            <a:spcAft>
              <a:spcPct val="35000"/>
            </a:spcAft>
            <a:buNone/>
          </a:pPr>
          <a:r>
            <a:rPr lang="en-US" sz="1000" kern="1200" dirty="0"/>
            <a:t>Friendship Visitation</a:t>
          </a:r>
        </a:p>
        <a:p>
          <a:pPr marL="0" lvl="0" indent="0" algn="ctr" defTabSz="444500">
            <a:lnSpc>
              <a:spcPct val="90000"/>
            </a:lnSpc>
            <a:spcBef>
              <a:spcPct val="0"/>
            </a:spcBef>
            <a:spcAft>
              <a:spcPct val="35000"/>
            </a:spcAft>
            <a:buNone/>
          </a:pPr>
          <a:r>
            <a:rPr lang="en-US" sz="1000" kern="1200" dirty="0"/>
            <a:t>Lutheran World Relief</a:t>
          </a:r>
        </a:p>
        <a:p>
          <a:pPr marL="0" lvl="0" indent="0" algn="ctr" defTabSz="444500">
            <a:lnSpc>
              <a:spcPct val="90000"/>
            </a:lnSpc>
            <a:spcBef>
              <a:spcPct val="0"/>
            </a:spcBef>
            <a:spcAft>
              <a:spcPct val="35000"/>
            </a:spcAft>
            <a:buNone/>
          </a:pPr>
          <a:r>
            <a:rPr lang="en-US" sz="1000" kern="1200" dirty="0"/>
            <a:t>Prayer Chain</a:t>
          </a:r>
        </a:p>
        <a:p>
          <a:pPr marL="0" lvl="0" indent="0" algn="ctr" defTabSz="444500">
            <a:lnSpc>
              <a:spcPct val="90000"/>
            </a:lnSpc>
            <a:spcBef>
              <a:spcPct val="0"/>
            </a:spcBef>
            <a:spcAft>
              <a:spcPct val="35000"/>
            </a:spcAft>
            <a:buNone/>
          </a:pPr>
          <a:r>
            <a:rPr lang="en-US" sz="1000" kern="1200" dirty="0"/>
            <a:t>WELCA Women of the ELCA</a:t>
          </a:r>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dsp:txBody>
      <dsp:txXfrm>
        <a:off x="8078004" y="3597341"/>
        <a:ext cx="2993473" cy="23822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7BF45-9ABD-B64D-9BF8-DE82BB1CB900}">
      <dsp:nvSpPr>
        <dsp:cNvPr id="0" name=""/>
        <dsp:cNvSpPr/>
      </dsp:nvSpPr>
      <dsp:spPr>
        <a:xfrm>
          <a:off x="6680567" y="1993448"/>
          <a:ext cx="91440" cy="768753"/>
        </a:xfrm>
        <a:custGeom>
          <a:avLst/>
          <a:gdLst/>
          <a:ahLst/>
          <a:cxnLst/>
          <a:rect l="0" t="0" r="0" b="0"/>
          <a:pathLst>
            <a:path>
              <a:moveTo>
                <a:pt x="45720" y="0"/>
              </a:moveTo>
              <a:lnTo>
                <a:pt x="45720" y="76875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C7FD32-533F-8B47-A159-CBE30313B1AE}">
      <dsp:nvSpPr>
        <dsp:cNvPr id="0" name=""/>
        <dsp:cNvSpPr/>
      </dsp:nvSpPr>
      <dsp:spPr>
        <a:xfrm>
          <a:off x="4964090" y="894219"/>
          <a:ext cx="1762196" cy="446451"/>
        </a:xfrm>
        <a:custGeom>
          <a:avLst/>
          <a:gdLst/>
          <a:ahLst/>
          <a:cxnLst/>
          <a:rect l="0" t="0" r="0" b="0"/>
          <a:pathLst>
            <a:path>
              <a:moveTo>
                <a:pt x="0" y="0"/>
              </a:moveTo>
              <a:lnTo>
                <a:pt x="0" y="201580"/>
              </a:lnTo>
              <a:lnTo>
                <a:pt x="1762196" y="201580"/>
              </a:lnTo>
              <a:lnTo>
                <a:pt x="1762196" y="44645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07DA5C-706F-C54B-8AA9-8929772C8A39}">
      <dsp:nvSpPr>
        <dsp:cNvPr id="0" name=""/>
        <dsp:cNvSpPr/>
      </dsp:nvSpPr>
      <dsp:spPr>
        <a:xfrm>
          <a:off x="3449895" y="2135800"/>
          <a:ext cx="91440" cy="625830"/>
        </a:xfrm>
        <a:custGeom>
          <a:avLst/>
          <a:gdLst/>
          <a:ahLst/>
          <a:cxnLst/>
          <a:rect l="0" t="0" r="0" b="0"/>
          <a:pathLst>
            <a:path>
              <a:moveTo>
                <a:pt x="45720" y="0"/>
              </a:moveTo>
              <a:lnTo>
                <a:pt x="45720" y="380960"/>
              </a:lnTo>
              <a:lnTo>
                <a:pt x="74293" y="380960"/>
              </a:lnTo>
              <a:lnTo>
                <a:pt x="74293" y="625830"/>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E11946-40E8-1249-90B4-ABB31109A27A}">
      <dsp:nvSpPr>
        <dsp:cNvPr id="0" name=""/>
        <dsp:cNvSpPr/>
      </dsp:nvSpPr>
      <dsp:spPr>
        <a:xfrm>
          <a:off x="3495615" y="894219"/>
          <a:ext cx="1468475" cy="446451"/>
        </a:xfrm>
        <a:custGeom>
          <a:avLst/>
          <a:gdLst/>
          <a:ahLst/>
          <a:cxnLst/>
          <a:rect l="0" t="0" r="0" b="0"/>
          <a:pathLst>
            <a:path>
              <a:moveTo>
                <a:pt x="1468475" y="0"/>
              </a:moveTo>
              <a:lnTo>
                <a:pt x="1468475" y="201580"/>
              </a:lnTo>
              <a:lnTo>
                <a:pt x="0" y="201580"/>
              </a:lnTo>
              <a:lnTo>
                <a:pt x="0" y="44645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0A3B12-CE3B-4D47-AABD-B3237785CF25}">
      <dsp:nvSpPr>
        <dsp:cNvPr id="0" name=""/>
        <dsp:cNvSpPr/>
      </dsp:nvSpPr>
      <dsp:spPr>
        <a:xfrm>
          <a:off x="3642452" y="326271"/>
          <a:ext cx="2643276" cy="5679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92FE4C-54EA-834F-91AF-239E0A65AD10}">
      <dsp:nvSpPr>
        <dsp:cNvPr id="0" name=""/>
        <dsp:cNvSpPr/>
      </dsp:nvSpPr>
      <dsp:spPr>
        <a:xfrm>
          <a:off x="3936149" y="605284"/>
          <a:ext cx="2643276" cy="5679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Go </a:t>
          </a:r>
        </a:p>
      </dsp:txBody>
      <dsp:txXfrm>
        <a:off x="3952784" y="621919"/>
        <a:ext cx="2610006" cy="534677"/>
      </dsp:txXfrm>
    </dsp:sp>
    <dsp:sp modelId="{D705AFC7-1481-5A4B-B9E3-C4D3918CBCB5}">
      <dsp:nvSpPr>
        <dsp:cNvPr id="0" name=""/>
        <dsp:cNvSpPr/>
      </dsp:nvSpPr>
      <dsp:spPr>
        <a:xfrm>
          <a:off x="2173977" y="1340670"/>
          <a:ext cx="2643276" cy="79512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ED316E-720C-D642-BC92-F35265B76775}">
      <dsp:nvSpPr>
        <dsp:cNvPr id="0" name=""/>
        <dsp:cNvSpPr/>
      </dsp:nvSpPr>
      <dsp:spPr>
        <a:xfrm>
          <a:off x="2467674" y="1619682"/>
          <a:ext cx="2643276" cy="79512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Community Outreach</a:t>
          </a:r>
        </a:p>
      </dsp:txBody>
      <dsp:txXfrm>
        <a:off x="2490963" y="1642971"/>
        <a:ext cx="2596698" cy="748551"/>
      </dsp:txXfrm>
    </dsp:sp>
    <dsp:sp modelId="{906A1ADD-76E3-234E-B28A-27223AB84690}">
      <dsp:nvSpPr>
        <dsp:cNvPr id="0" name=""/>
        <dsp:cNvSpPr/>
      </dsp:nvSpPr>
      <dsp:spPr>
        <a:xfrm>
          <a:off x="2202550" y="2761630"/>
          <a:ext cx="2643276" cy="30325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81AD0-67D1-7C4B-B018-D44BB5E335B8}">
      <dsp:nvSpPr>
        <dsp:cNvPr id="0" name=""/>
        <dsp:cNvSpPr/>
      </dsp:nvSpPr>
      <dsp:spPr>
        <a:xfrm>
          <a:off x="2496248" y="3040643"/>
          <a:ext cx="2643276" cy="303251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Saving Suds</a:t>
          </a:r>
        </a:p>
        <a:p>
          <a:pPr marL="0" lvl="0" indent="0" algn="ctr" defTabSz="533400">
            <a:lnSpc>
              <a:spcPct val="90000"/>
            </a:lnSpc>
            <a:spcBef>
              <a:spcPct val="0"/>
            </a:spcBef>
            <a:spcAft>
              <a:spcPct val="35000"/>
            </a:spcAft>
            <a:buNone/>
          </a:pPr>
          <a:r>
            <a:rPr lang="en-US" sz="1200" kern="1200" dirty="0"/>
            <a:t>Food Pantry</a:t>
          </a:r>
        </a:p>
        <a:p>
          <a:pPr marL="0" lvl="0" indent="0" algn="ctr" defTabSz="533400">
            <a:lnSpc>
              <a:spcPct val="90000"/>
            </a:lnSpc>
            <a:spcBef>
              <a:spcPct val="0"/>
            </a:spcBef>
            <a:spcAft>
              <a:spcPct val="35000"/>
            </a:spcAft>
            <a:buNone/>
          </a:pPr>
          <a:r>
            <a:rPr lang="en-US" sz="1200" kern="1200" dirty="0"/>
            <a:t>Clothing Closet</a:t>
          </a:r>
        </a:p>
        <a:p>
          <a:pPr marL="0" lvl="0" indent="0" algn="ctr" defTabSz="533400">
            <a:lnSpc>
              <a:spcPct val="90000"/>
            </a:lnSpc>
            <a:spcBef>
              <a:spcPct val="0"/>
            </a:spcBef>
            <a:spcAft>
              <a:spcPct val="35000"/>
            </a:spcAft>
            <a:buNone/>
          </a:pPr>
          <a:r>
            <a:rPr lang="en-US" sz="1200" kern="1200" dirty="0"/>
            <a:t>Reconciling in Christ</a:t>
          </a:r>
        </a:p>
        <a:p>
          <a:pPr marL="0" lvl="0" indent="0" algn="ctr" defTabSz="533400">
            <a:lnSpc>
              <a:spcPct val="90000"/>
            </a:lnSpc>
            <a:spcBef>
              <a:spcPct val="0"/>
            </a:spcBef>
            <a:spcAft>
              <a:spcPct val="35000"/>
            </a:spcAft>
            <a:buNone/>
          </a:pPr>
          <a:r>
            <a:rPr lang="en-US" sz="1200" kern="1200" dirty="0"/>
            <a:t>Beers and Carols-staff </a:t>
          </a:r>
        </a:p>
        <a:p>
          <a:pPr marL="0" lvl="0" indent="0" algn="ctr" defTabSz="533400">
            <a:lnSpc>
              <a:spcPct val="90000"/>
            </a:lnSpc>
            <a:spcBef>
              <a:spcPct val="0"/>
            </a:spcBef>
            <a:spcAft>
              <a:spcPct val="35000"/>
            </a:spcAft>
            <a:buNone/>
          </a:pPr>
          <a:r>
            <a:rPr lang="en-US" sz="1200" kern="1200" dirty="0"/>
            <a:t>Beer and Hymns-staff</a:t>
          </a:r>
        </a:p>
        <a:p>
          <a:pPr marL="0" lvl="0" indent="0" algn="ctr" defTabSz="533400">
            <a:lnSpc>
              <a:spcPct val="90000"/>
            </a:lnSpc>
            <a:spcBef>
              <a:spcPct val="0"/>
            </a:spcBef>
            <a:spcAft>
              <a:spcPct val="35000"/>
            </a:spcAft>
            <a:buNone/>
          </a:pPr>
          <a:r>
            <a:rPr lang="en-US" sz="1200" kern="1200" dirty="0"/>
            <a:t>Easter Egg Hunt</a:t>
          </a:r>
        </a:p>
        <a:p>
          <a:pPr marL="0" lvl="0" indent="0" algn="ctr" defTabSz="533400">
            <a:lnSpc>
              <a:spcPct val="90000"/>
            </a:lnSpc>
            <a:spcBef>
              <a:spcPct val="0"/>
            </a:spcBef>
            <a:spcAft>
              <a:spcPct val="35000"/>
            </a:spcAft>
            <a:buNone/>
          </a:pPr>
          <a:r>
            <a:rPr lang="en-US" sz="1200" kern="1200" dirty="0"/>
            <a:t>Halloween Carnival</a:t>
          </a:r>
        </a:p>
        <a:p>
          <a:pPr marL="0" lvl="0" indent="0" algn="ctr" defTabSz="533400">
            <a:lnSpc>
              <a:spcPct val="90000"/>
            </a:lnSpc>
            <a:spcBef>
              <a:spcPct val="0"/>
            </a:spcBef>
            <a:spcAft>
              <a:spcPct val="35000"/>
            </a:spcAft>
            <a:buNone/>
          </a:pPr>
          <a:r>
            <a:rPr lang="en-US" sz="1200" kern="1200" dirty="0"/>
            <a:t>AMOS </a:t>
          </a:r>
        </a:p>
        <a:p>
          <a:pPr marL="0" lvl="0" indent="0" algn="ctr" defTabSz="533400">
            <a:lnSpc>
              <a:spcPct val="90000"/>
            </a:lnSpc>
            <a:spcBef>
              <a:spcPct val="0"/>
            </a:spcBef>
            <a:spcAft>
              <a:spcPct val="35000"/>
            </a:spcAft>
            <a:buNone/>
          </a:pPr>
          <a:r>
            <a:rPr lang="en-US" sz="1200" kern="1200" dirty="0"/>
            <a:t>Benevolence partners</a:t>
          </a:r>
        </a:p>
        <a:p>
          <a:pPr marL="0" lvl="0" indent="0" algn="ctr" defTabSz="533400">
            <a:lnSpc>
              <a:spcPct val="90000"/>
            </a:lnSpc>
            <a:spcBef>
              <a:spcPct val="0"/>
            </a:spcBef>
            <a:spcAft>
              <a:spcPct val="35000"/>
            </a:spcAft>
            <a:buNone/>
          </a:pPr>
          <a:r>
            <a:rPr lang="en-US" sz="1200" kern="1200"/>
            <a:t>Bethesda-Ames Schools </a:t>
          </a:r>
          <a:r>
            <a:rPr lang="en-US" sz="1200" kern="1200" dirty="0"/>
            <a:t>Garden</a:t>
          </a:r>
        </a:p>
        <a:p>
          <a:pPr marL="0" lvl="0" indent="0" algn="ctr" defTabSz="533400">
            <a:lnSpc>
              <a:spcPct val="90000"/>
            </a:lnSpc>
            <a:spcBef>
              <a:spcPct val="0"/>
            </a:spcBef>
            <a:spcAft>
              <a:spcPct val="35000"/>
            </a:spcAft>
            <a:buNone/>
          </a:pPr>
          <a:endParaRPr lang="en-US" sz="1200" kern="1200" dirty="0"/>
        </a:p>
      </dsp:txBody>
      <dsp:txXfrm>
        <a:off x="2573667" y="3118062"/>
        <a:ext cx="2488438" cy="2877673"/>
      </dsp:txXfrm>
    </dsp:sp>
    <dsp:sp modelId="{4247323C-AA70-9742-AD44-BC9C35527EBF}">
      <dsp:nvSpPr>
        <dsp:cNvPr id="0" name=""/>
        <dsp:cNvSpPr/>
      </dsp:nvSpPr>
      <dsp:spPr>
        <a:xfrm>
          <a:off x="5404648" y="1340670"/>
          <a:ext cx="2643276" cy="6527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B3D78E-1959-A34F-9727-2183B2B9E240}">
      <dsp:nvSpPr>
        <dsp:cNvPr id="0" name=""/>
        <dsp:cNvSpPr/>
      </dsp:nvSpPr>
      <dsp:spPr>
        <a:xfrm>
          <a:off x="5698346" y="1619682"/>
          <a:ext cx="2643276" cy="6527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World Outreach</a:t>
          </a:r>
        </a:p>
      </dsp:txBody>
      <dsp:txXfrm>
        <a:off x="5717465" y="1638801"/>
        <a:ext cx="2605038" cy="614539"/>
      </dsp:txXfrm>
    </dsp:sp>
    <dsp:sp modelId="{489C07C8-2A54-D143-85F7-256666AFD558}">
      <dsp:nvSpPr>
        <dsp:cNvPr id="0" name=""/>
        <dsp:cNvSpPr/>
      </dsp:nvSpPr>
      <dsp:spPr>
        <a:xfrm>
          <a:off x="5467889" y="2762201"/>
          <a:ext cx="2516796" cy="235195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81436A-1ADB-7840-8383-3195727303D6}">
      <dsp:nvSpPr>
        <dsp:cNvPr id="0" name=""/>
        <dsp:cNvSpPr/>
      </dsp:nvSpPr>
      <dsp:spPr>
        <a:xfrm>
          <a:off x="5761586" y="3041213"/>
          <a:ext cx="2516796" cy="235195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ELCA </a:t>
          </a:r>
        </a:p>
        <a:p>
          <a:pPr marL="0" lvl="0" indent="0" algn="ctr" defTabSz="533400">
            <a:lnSpc>
              <a:spcPct val="90000"/>
            </a:lnSpc>
            <a:spcBef>
              <a:spcPct val="0"/>
            </a:spcBef>
            <a:spcAft>
              <a:spcPct val="35000"/>
            </a:spcAft>
            <a:buNone/>
          </a:pPr>
          <a:r>
            <a:rPr lang="en-US" sz="1200" kern="1200" dirty="0"/>
            <a:t>CROP Walk</a:t>
          </a:r>
        </a:p>
        <a:p>
          <a:pPr marL="0" lvl="0" indent="0" algn="ctr" defTabSz="533400">
            <a:lnSpc>
              <a:spcPct val="90000"/>
            </a:lnSpc>
            <a:spcBef>
              <a:spcPct val="0"/>
            </a:spcBef>
            <a:spcAft>
              <a:spcPct val="35000"/>
            </a:spcAft>
            <a:buNone/>
          </a:pPr>
          <a:r>
            <a:rPr lang="en-US" sz="1200" kern="1200" dirty="0"/>
            <a:t>Ames Sanctuary Interfaith Partners</a:t>
          </a:r>
        </a:p>
        <a:p>
          <a:pPr marL="0" lvl="0" indent="0" algn="ctr" defTabSz="533400">
            <a:lnSpc>
              <a:spcPct val="90000"/>
            </a:lnSpc>
            <a:spcBef>
              <a:spcPct val="0"/>
            </a:spcBef>
            <a:spcAft>
              <a:spcPct val="35000"/>
            </a:spcAft>
            <a:buNone/>
          </a:pPr>
          <a:r>
            <a:rPr lang="en-US" sz="1200" kern="1200" dirty="0"/>
            <a:t>Ames Interfaith Refugee Alliance</a:t>
          </a:r>
        </a:p>
        <a:p>
          <a:pPr marL="0" lvl="0" indent="0" algn="ctr" defTabSz="533400">
            <a:lnSpc>
              <a:spcPct val="90000"/>
            </a:lnSpc>
            <a:spcBef>
              <a:spcPct val="0"/>
            </a:spcBef>
            <a:spcAft>
              <a:spcPct val="35000"/>
            </a:spcAft>
            <a:buNone/>
          </a:pPr>
          <a:r>
            <a:rPr lang="en-US" sz="1200" kern="1200" dirty="0"/>
            <a:t>Bethesda-Tanzania Covenant</a:t>
          </a:r>
        </a:p>
        <a:p>
          <a:pPr marL="0" lvl="0" indent="0" algn="ctr" defTabSz="533400">
            <a:lnSpc>
              <a:spcPct val="90000"/>
            </a:lnSpc>
            <a:spcBef>
              <a:spcPct val="0"/>
            </a:spcBef>
            <a:spcAft>
              <a:spcPct val="35000"/>
            </a:spcAft>
            <a:buNone/>
          </a:pPr>
          <a:r>
            <a:rPr lang="en-US" sz="1200" kern="1200" dirty="0"/>
            <a:t>Bread for the World</a:t>
          </a:r>
        </a:p>
        <a:p>
          <a:pPr marL="0" lvl="0" indent="0" algn="ctr" defTabSz="533400">
            <a:lnSpc>
              <a:spcPct val="90000"/>
            </a:lnSpc>
            <a:spcBef>
              <a:spcPct val="0"/>
            </a:spcBef>
            <a:spcAft>
              <a:spcPct val="35000"/>
            </a:spcAft>
            <a:buNone/>
          </a:pPr>
          <a:r>
            <a:rPr lang="en-US" sz="1200" kern="1200" dirty="0"/>
            <a:t>Many Hands Sewing </a:t>
          </a:r>
        </a:p>
      </dsp:txBody>
      <dsp:txXfrm>
        <a:off x="5830472" y="3110099"/>
        <a:ext cx="2379024" cy="22141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3EFD-F71D-7C8A-5428-01FC6F8E9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52F3BB-F768-1D08-EBFC-344E3A53F0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08F2EC-C955-8BAD-DB4E-57000C492F64}"/>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051EE68F-0D69-A31C-AD80-C431CAFF1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F9238-C102-F68F-03D1-BE437CCBD604}"/>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929393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EB48-1DC2-35EC-7863-8E08B7149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1C1973-D203-7CE0-F5E1-BE93DC08FE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1AE888-6B23-B776-51BA-CC755047E61D}"/>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74DE808C-F530-349A-89C4-05A343F6FB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B9DD49-0201-9019-C624-BD067D27EE2E}"/>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4102815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7D00-79D2-80FD-E81A-383672F147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7F9663-F508-D53F-00FC-4C38978432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B24AE0-CEA0-11AE-C2A4-FF948B3A1C75}"/>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B9A46A17-B0D8-7A08-F66D-6CDD5E4B55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0EF42-2A06-4FD6-29C5-82321AD88A1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142286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9E2E-D33A-0078-0C9B-A8B7CE62A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C80CCD-2F48-B9D9-55DC-F0C4B195F2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311A8D-2AD2-2B05-3BAB-8E8017D7BD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DDE6D6-5E5E-0A05-1B30-D15D35F88BCF}"/>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6" name="Footer Placeholder 5">
            <a:extLst>
              <a:ext uri="{FF2B5EF4-FFF2-40B4-BE49-F238E27FC236}">
                <a16:creationId xmlns:a16="http://schemas.microsoft.com/office/drawing/2014/main" id="{172635F8-0FAC-71D9-063A-DC61501917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825E32-1E8F-AF21-4E7B-56403657EA4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09854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1E4A-A6E0-2802-BA58-87B2AB1773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F3AA29-4AD1-24CC-DB48-BF917355C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C45FB5-FA09-0F88-493C-ADC6497301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52C19-299E-A174-EE8A-4832097071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71F3DC-A121-5C24-5F0F-9346B37180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91ABAF-166D-0C2F-B4FB-D2464675192A}"/>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8" name="Footer Placeholder 7">
            <a:extLst>
              <a:ext uri="{FF2B5EF4-FFF2-40B4-BE49-F238E27FC236}">
                <a16:creationId xmlns:a16="http://schemas.microsoft.com/office/drawing/2014/main" id="{F09966BC-8513-053A-9EAE-17ACB4DEA3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642366-F98E-BF1D-C21C-3251E378B23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400841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8152-19D2-1AD2-F24F-4E176634CB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5037BF-5839-C5DC-B69F-066B059598BD}"/>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4" name="Footer Placeholder 3">
            <a:extLst>
              <a:ext uri="{FF2B5EF4-FFF2-40B4-BE49-F238E27FC236}">
                <a16:creationId xmlns:a16="http://schemas.microsoft.com/office/drawing/2014/main" id="{8EF34E6A-7210-4A2D-43C0-4E7EE7E6C9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7B24EF-0FA9-0A38-1F95-FC7818947E43}"/>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302119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FD289C-C111-8C9E-06E1-CDCAD73BED52}"/>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3" name="Footer Placeholder 2">
            <a:extLst>
              <a:ext uri="{FF2B5EF4-FFF2-40B4-BE49-F238E27FC236}">
                <a16:creationId xmlns:a16="http://schemas.microsoft.com/office/drawing/2014/main" id="{6CF4E2E2-8340-93A6-ED19-D8900B0666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60C725-5751-266C-9D5C-896C8D9751B8}"/>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86465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BF90-7A3D-5444-EB44-E3CC060F3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CB17AE-2764-4E42-126F-A812F25D4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5A2D5D-C8E5-80C5-2A33-D40A740ACB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6880B7-3E4B-C0EA-9E05-0EFE8F9CC4C4}"/>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6" name="Footer Placeholder 5">
            <a:extLst>
              <a:ext uri="{FF2B5EF4-FFF2-40B4-BE49-F238E27FC236}">
                <a16:creationId xmlns:a16="http://schemas.microsoft.com/office/drawing/2014/main" id="{90A66C25-F631-744D-342B-4123C303A3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060A43-D1B5-88C4-3B3A-6EC6928EF26C}"/>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220682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7EA7-83F7-F68F-A828-EE2ABF366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78C16E-2A08-9E4E-3921-0B86188D01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7685D3-A47E-6064-C120-09035DCC0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CE7339-D370-A89B-7F17-565A373CE5C2}"/>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6" name="Footer Placeholder 5">
            <a:extLst>
              <a:ext uri="{FF2B5EF4-FFF2-40B4-BE49-F238E27FC236}">
                <a16:creationId xmlns:a16="http://schemas.microsoft.com/office/drawing/2014/main" id="{A614A4C4-65BD-3033-A691-BD5A3FE71D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3C6EAF-9E3D-1A55-B4EF-A3D1FEC7E03F}"/>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89851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FE54-956F-7E80-F7A1-D5EA5AB9F4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AAE91A-AFC1-25D3-F3AA-6A5D14FB23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9E1CFD-F414-9214-2F13-F6E19172B3B1}"/>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2AFE7CCA-8300-7DBF-4E96-55894D0CBD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48028-687A-3EF7-7DEB-8FA7B0D3803B}"/>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005608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872E64-9053-403A-C234-CA397FF258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0A72A9-37F9-7184-5009-8E6AF6E2C7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AD4CE7-E8BF-7472-0B26-FF4BD8AA8F3D}"/>
              </a:ext>
            </a:extLst>
          </p:cNvPr>
          <p:cNvSpPr>
            <a:spLocks noGrp="1"/>
          </p:cNvSpPr>
          <p:nvPr>
            <p:ph type="dt" sz="half" idx="10"/>
          </p:nvPr>
        </p:nvSpPr>
        <p:spPr/>
        <p:txBody>
          <a:body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C3E872A3-9E00-4B94-86D2-01E9F7E8C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773ED5-B270-0876-32C1-ABDA21A4E0CD}"/>
              </a:ext>
            </a:extLst>
          </p:cNvPr>
          <p:cNvSpPr>
            <a:spLocks noGrp="1"/>
          </p:cNvSpPr>
          <p:nvPr>
            <p:ph type="sldNum" sz="quarter" idx="12"/>
          </p:nvPr>
        </p:nvSpPr>
        <p:spPr/>
        <p:txBody>
          <a:bodyPr/>
          <a:lstStyle/>
          <a:p>
            <a:fld id="{03E65DEF-559D-1D4D-BBDC-C8A3091AC078}" type="slidenum">
              <a:rPr lang="en-US" smtClean="0"/>
              <a:t>‹#›</a:t>
            </a:fld>
            <a:endParaRPr lang="en-US"/>
          </a:p>
        </p:txBody>
      </p:sp>
    </p:spTree>
    <p:extLst>
      <p:ext uri="{BB962C8B-B14F-4D97-AF65-F5344CB8AC3E}">
        <p14:creationId xmlns:p14="http://schemas.microsoft.com/office/powerpoint/2010/main" val="175149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BC20A-5FE2-1C76-3C61-64A4F4991E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DD9BF3-5198-88A6-EFEF-ACC9D11347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73D420-318E-C7D8-3835-DCF169C73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CF6798-9D0A-6C44-9141-E107C3E3E11B}" type="datetimeFigureOut">
              <a:rPr lang="en-US" smtClean="0"/>
              <a:t>10/24/25</a:t>
            </a:fld>
            <a:endParaRPr lang="en-US"/>
          </a:p>
        </p:txBody>
      </p:sp>
      <p:sp>
        <p:nvSpPr>
          <p:cNvPr id="5" name="Footer Placeholder 4">
            <a:extLst>
              <a:ext uri="{FF2B5EF4-FFF2-40B4-BE49-F238E27FC236}">
                <a16:creationId xmlns:a16="http://schemas.microsoft.com/office/drawing/2014/main" id="{D543AF87-4C66-1ACC-D9A1-1DC0079811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50CF55-7537-AA0B-9C8A-1E5404DCE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E65DEF-559D-1D4D-BBDC-C8A3091AC078}" type="slidenum">
              <a:rPr lang="en-US" smtClean="0"/>
              <a:t>‹#›</a:t>
            </a:fld>
            <a:endParaRPr lang="en-US"/>
          </a:p>
        </p:txBody>
      </p:sp>
    </p:spTree>
    <p:extLst>
      <p:ext uri="{BB962C8B-B14F-4D97-AF65-F5344CB8AC3E}">
        <p14:creationId xmlns:p14="http://schemas.microsoft.com/office/powerpoint/2010/main" val="1809888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91E9-FB7F-EE61-D9B7-F0A023F865A3}"/>
              </a:ext>
            </a:extLst>
          </p:cNvPr>
          <p:cNvSpPr>
            <a:spLocks noGrp="1"/>
          </p:cNvSpPr>
          <p:nvPr>
            <p:ph type="ctrTitle"/>
          </p:nvPr>
        </p:nvSpPr>
        <p:spPr/>
        <p:txBody>
          <a:bodyPr/>
          <a:lstStyle/>
          <a:p>
            <a:r>
              <a:rPr lang="en-US" dirty="0"/>
              <a:t>Proposed Governance Structure</a:t>
            </a:r>
          </a:p>
        </p:txBody>
      </p:sp>
      <p:sp>
        <p:nvSpPr>
          <p:cNvPr id="3" name="Subtitle 2">
            <a:extLst>
              <a:ext uri="{FF2B5EF4-FFF2-40B4-BE49-F238E27FC236}">
                <a16:creationId xmlns:a16="http://schemas.microsoft.com/office/drawing/2014/main" id="{25C35041-B6E2-9E44-7A5F-00A736A9D6E1}"/>
              </a:ext>
            </a:extLst>
          </p:cNvPr>
          <p:cNvSpPr>
            <a:spLocks noGrp="1"/>
          </p:cNvSpPr>
          <p:nvPr>
            <p:ph type="subTitle" idx="1"/>
          </p:nvPr>
        </p:nvSpPr>
        <p:spPr/>
        <p:txBody>
          <a:bodyPr/>
          <a:lstStyle/>
          <a:p>
            <a:endParaRPr lang="en-US" dirty="0"/>
          </a:p>
          <a:p>
            <a:endParaRPr lang="en-US" dirty="0"/>
          </a:p>
          <a:p>
            <a:r>
              <a:rPr lang="en-US" sz="3200" dirty="0"/>
              <a:t>2025</a:t>
            </a:r>
          </a:p>
        </p:txBody>
      </p:sp>
    </p:spTree>
    <p:extLst>
      <p:ext uri="{BB962C8B-B14F-4D97-AF65-F5344CB8AC3E}">
        <p14:creationId xmlns:p14="http://schemas.microsoft.com/office/powerpoint/2010/main" val="944185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03A4-4791-447B-0FAC-B1F5E99083A7}"/>
              </a:ext>
            </a:extLst>
          </p:cNvPr>
          <p:cNvSpPr>
            <a:spLocks noGrp="1"/>
          </p:cNvSpPr>
          <p:nvPr>
            <p:ph type="title"/>
          </p:nvPr>
        </p:nvSpPr>
        <p:spPr/>
        <p:txBody>
          <a:bodyPr>
            <a:normAutofit/>
          </a:bodyPr>
          <a:lstStyle/>
          <a:p>
            <a:r>
              <a:rPr lang="en-US" sz="3600" dirty="0"/>
              <a:t>Why do we need to change our governance structure. ?</a:t>
            </a:r>
          </a:p>
        </p:txBody>
      </p:sp>
      <p:sp>
        <p:nvSpPr>
          <p:cNvPr id="3" name="Content Placeholder 2">
            <a:extLst>
              <a:ext uri="{FF2B5EF4-FFF2-40B4-BE49-F238E27FC236}">
                <a16:creationId xmlns:a16="http://schemas.microsoft.com/office/drawing/2014/main" id="{3A7C6CC9-5AF7-BAC8-F811-14D1A9863747}"/>
              </a:ext>
            </a:extLst>
          </p:cNvPr>
          <p:cNvSpPr>
            <a:spLocks noGrp="1"/>
          </p:cNvSpPr>
          <p:nvPr>
            <p:ph idx="1"/>
          </p:nvPr>
        </p:nvSpPr>
        <p:spPr>
          <a:xfrm>
            <a:off x="838200" y="1479884"/>
            <a:ext cx="10515600" cy="4697079"/>
          </a:xfrm>
        </p:spPr>
        <p:txBody>
          <a:bodyPr>
            <a:normAutofit fontScale="92500" lnSpcReduction="10000"/>
          </a:bodyPr>
          <a:lstStyle/>
          <a:p>
            <a:r>
              <a:rPr lang="en-US" dirty="0"/>
              <a:t>Congregation Council met in October 2024</a:t>
            </a:r>
          </a:p>
          <a:p>
            <a:r>
              <a:rPr lang="en-US" dirty="0"/>
              <a:t>President Aisenbrey challenged us with these questions:</a:t>
            </a:r>
          </a:p>
          <a:p>
            <a:pPr lvl="1"/>
            <a:r>
              <a:rPr lang="en-US" sz="3000" dirty="0"/>
              <a:t>Who makes decisions?  How are they reviewed?</a:t>
            </a:r>
          </a:p>
          <a:p>
            <a:pPr lvl="1"/>
            <a:r>
              <a:rPr lang="en-US" sz="3000" dirty="0"/>
              <a:t>How are finances managed?</a:t>
            </a:r>
          </a:p>
          <a:p>
            <a:pPr lvl="1"/>
            <a:r>
              <a:rPr lang="en-US" sz="3000" dirty="0"/>
              <a:t>How many leaders are there?  What is the balance of rostered to lay?</a:t>
            </a:r>
          </a:p>
          <a:p>
            <a:pPr lvl="1"/>
            <a:r>
              <a:rPr lang="en-US" sz="3000" dirty="0"/>
              <a:t>What needs our focus and attention at this time?</a:t>
            </a:r>
          </a:p>
          <a:p>
            <a:pPr lvl="1"/>
            <a:r>
              <a:rPr lang="en-US" sz="3000" dirty="0"/>
              <a:t>Do we have the resources- time, talent and financial- for all our missions?</a:t>
            </a:r>
          </a:p>
          <a:p>
            <a:pPr lvl="1"/>
            <a:r>
              <a:rPr lang="en-US" sz="3000" dirty="0"/>
              <a:t>What governance structure will allow us to meet our strategic goals?</a:t>
            </a:r>
          </a:p>
        </p:txBody>
      </p:sp>
    </p:spTree>
    <p:extLst>
      <p:ext uri="{BB962C8B-B14F-4D97-AF65-F5344CB8AC3E}">
        <p14:creationId xmlns:p14="http://schemas.microsoft.com/office/powerpoint/2010/main" val="254844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A46B-4AD1-1DD0-CCFF-374D881C468B}"/>
              </a:ext>
            </a:extLst>
          </p:cNvPr>
          <p:cNvSpPr>
            <a:spLocks noGrp="1"/>
          </p:cNvSpPr>
          <p:nvPr>
            <p:ph type="title"/>
          </p:nvPr>
        </p:nvSpPr>
        <p:spPr/>
        <p:txBody>
          <a:bodyPr/>
          <a:lstStyle/>
          <a:p>
            <a:pPr algn="ctr"/>
            <a:r>
              <a:rPr lang="en-US" dirty="0"/>
              <a:t>Answers to the President’s questions</a:t>
            </a:r>
          </a:p>
        </p:txBody>
      </p:sp>
      <p:sp>
        <p:nvSpPr>
          <p:cNvPr id="3" name="Content Placeholder 2">
            <a:extLst>
              <a:ext uri="{FF2B5EF4-FFF2-40B4-BE49-F238E27FC236}">
                <a16:creationId xmlns:a16="http://schemas.microsoft.com/office/drawing/2014/main" id="{C30C05EC-A1E1-323F-5D5A-6088C915FFA8}"/>
              </a:ext>
            </a:extLst>
          </p:cNvPr>
          <p:cNvSpPr>
            <a:spLocks noGrp="1"/>
          </p:cNvSpPr>
          <p:nvPr>
            <p:ph idx="1"/>
          </p:nvPr>
        </p:nvSpPr>
        <p:spPr>
          <a:xfrm>
            <a:off x="838200" y="1431758"/>
            <a:ext cx="10515600" cy="4993105"/>
          </a:xfrm>
        </p:spPr>
        <p:txBody>
          <a:bodyPr/>
          <a:lstStyle/>
          <a:p>
            <a:r>
              <a:rPr lang="en-US" dirty="0"/>
              <a:t>We have too many ministry teams</a:t>
            </a:r>
          </a:p>
          <a:p>
            <a:r>
              <a:rPr lang="en-US" dirty="0"/>
              <a:t>We don’t have enough lay volunteers</a:t>
            </a:r>
          </a:p>
          <a:p>
            <a:r>
              <a:rPr lang="en-US" dirty="0"/>
              <a:t>People don’t know who to go to with questions or concerns</a:t>
            </a:r>
          </a:p>
          <a:p>
            <a:r>
              <a:rPr lang="en-US" dirty="0"/>
              <a:t>There is no accountability to report deliberations of boards or teams</a:t>
            </a:r>
          </a:p>
          <a:p>
            <a:r>
              <a:rPr lang="en-US" dirty="0"/>
              <a:t>Pastor Bryan reviewed past efforts- </a:t>
            </a:r>
          </a:p>
          <a:p>
            <a:pPr lvl="1"/>
            <a:r>
              <a:rPr lang="en-US" dirty="0"/>
              <a:t>Current governance structure was conceived and approved in 2014</a:t>
            </a:r>
          </a:p>
          <a:p>
            <a:pPr lvl="1"/>
            <a:r>
              <a:rPr lang="en-US" dirty="0"/>
              <a:t>That structure was based on the same questions and concerns of 2025</a:t>
            </a:r>
          </a:p>
          <a:p>
            <a:pPr lvl="1"/>
            <a:r>
              <a:rPr lang="en-US" dirty="0"/>
              <a:t>We are a different congregation than in 2014 in volunteers and finances</a:t>
            </a:r>
          </a:p>
          <a:p>
            <a:pPr lvl="1"/>
            <a:r>
              <a:rPr lang="en-US" dirty="0"/>
              <a:t>Continuing resolution changes have occurred 21 times in twenty years</a:t>
            </a:r>
          </a:p>
          <a:p>
            <a:pPr lvl="1"/>
            <a:endParaRPr lang="en-US" dirty="0"/>
          </a:p>
        </p:txBody>
      </p:sp>
    </p:spTree>
    <p:extLst>
      <p:ext uri="{BB962C8B-B14F-4D97-AF65-F5344CB8AC3E}">
        <p14:creationId xmlns:p14="http://schemas.microsoft.com/office/powerpoint/2010/main" val="181352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885D9EC-6A76-651C-09F2-04E0ED9443C3}"/>
              </a:ext>
            </a:extLst>
          </p:cNvPr>
          <p:cNvGraphicFramePr>
            <a:graphicFrameLocks noGrp="1"/>
          </p:cNvGraphicFramePr>
          <p:nvPr>
            <p:ph idx="1"/>
            <p:extLst>
              <p:ext uri="{D42A27DB-BD31-4B8C-83A1-F6EECF244321}">
                <p14:modId xmlns:p14="http://schemas.microsoft.com/office/powerpoint/2010/main" val="3583666147"/>
              </p:ext>
            </p:extLst>
          </p:nvPr>
        </p:nvGraphicFramePr>
        <p:xfrm>
          <a:off x="370703" y="210064"/>
          <a:ext cx="11553567" cy="6425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296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7EA05-1E08-171B-522D-FFC78F8FA412}"/>
              </a:ext>
            </a:extLst>
          </p:cNvPr>
          <p:cNvSpPr>
            <a:spLocks noGrp="1"/>
          </p:cNvSpPr>
          <p:nvPr>
            <p:ph type="title"/>
          </p:nvPr>
        </p:nvSpPr>
        <p:spPr/>
        <p:txBody>
          <a:bodyPr/>
          <a:lstStyle/>
          <a:p>
            <a:r>
              <a:rPr lang="en-US" dirty="0"/>
              <a:t>Gather Committee </a:t>
            </a:r>
          </a:p>
        </p:txBody>
      </p:sp>
      <p:sp>
        <p:nvSpPr>
          <p:cNvPr id="3" name="Content Placeholder 2">
            <a:extLst>
              <a:ext uri="{FF2B5EF4-FFF2-40B4-BE49-F238E27FC236}">
                <a16:creationId xmlns:a16="http://schemas.microsoft.com/office/drawing/2014/main" id="{BAF55FF5-7FE0-40D0-BBBC-B6467221DB64}"/>
              </a:ext>
            </a:extLst>
          </p:cNvPr>
          <p:cNvSpPr>
            <a:spLocks noGrp="1"/>
          </p:cNvSpPr>
          <p:nvPr>
            <p:ph idx="1"/>
          </p:nvPr>
        </p:nvSpPr>
        <p:spPr/>
        <p:txBody>
          <a:bodyPr/>
          <a:lstStyle/>
          <a:p>
            <a:r>
              <a:rPr lang="en-US" dirty="0"/>
              <a:t>Statement of Purpose</a:t>
            </a:r>
          </a:p>
          <a:p>
            <a:r>
              <a:rPr lang="en-US" dirty="0"/>
              <a:t>As a part of the Bethesda Lutheran faith community, this committee is focused on </a:t>
            </a:r>
            <a:r>
              <a:rPr lang="en-US" i="1" dirty="0"/>
              <a:t>gathering </a:t>
            </a:r>
            <a:r>
              <a:rPr lang="en-US" dirty="0"/>
              <a:t>all people into a living relationship with Jesus. Its focus is on the organization of components of worship, the support and promotion of congregation-wide events and the necessary subcommittees that allow an efficient administration.</a:t>
            </a:r>
          </a:p>
          <a:p>
            <a:endParaRPr lang="en-US" dirty="0"/>
          </a:p>
        </p:txBody>
      </p:sp>
    </p:spTree>
    <p:extLst>
      <p:ext uri="{BB962C8B-B14F-4D97-AF65-F5344CB8AC3E}">
        <p14:creationId xmlns:p14="http://schemas.microsoft.com/office/powerpoint/2010/main" val="236378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F102735-DE08-1F1B-FEBA-B19DB7997EE2}"/>
              </a:ext>
            </a:extLst>
          </p:cNvPr>
          <p:cNvGraphicFramePr>
            <a:graphicFrameLocks noGrp="1"/>
          </p:cNvGraphicFramePr>
          <p:nvPr>
            <p:ph idx="1"/>
            <p:extLst>
              <p:ext uri="{D42A27DB-BD31-4B8C-83A1-F6EECF244321}">
                <p14:modId xmlns:p14="http://schemas.microsoft.com/office/powerpoint/2010/main" val="1795048850"/>
              </p:ext>
            </p:extLst>
          </p:nvPr>
        </p:nvGraphicFramePr>
        <p:xfrm>
          <a:off x="838200" y="325991"/>
          <a:ext cx="10515600" cy="6255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0975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56C0-01A6-0D7D-33C0-E368A84CD95D}"/>
              </a:ext>
            </a:extLst>
          </p:cNvPr>
          <p:cNvSpPr>
            <a:spLocks noGrp="1"/>
          </p:cNvSpPr>
          <p:nvPr>
            <p:ph type="title"/>
          </p:nvPr>
        </p:nvSpPr>
        <p:spPr/>
        <p:txBody>
          <a:bodyPr/>
          <a:lstStyle/>
          <a:p>
            <a:r>
              <a:rPr lang="en-US" dirty="0"/>
              <a:t>Grow Committee</a:t>
            </a:r>
          </a:p>
        </p:txBody>
      </p:sp>
      <p:sp>
        <p:nvSpPr>
          <p:cNvPr id="3" name="Content Placeholder 2">
            <a:extLst>
              <a:ext uri="{FF2B5EF4-FFF2-40B4-BE49-F238E27FC236}">
                <a16:creationId xmlns:a16="http://schemas.microsoft.com/office/drawing/2014/main" id="{33EF0DC6-F12A-32D7-1151-D574D3A9E313}"/>
              </a:ext>
            </a:extLst>
          </p:cNvPr>
          <p:cNvSpPr>
            <a:spLocks noGrp="1"/>
          </p:cNvSpPr>
          <p:nvPr>
            <p:ph idx="1"/>
          </p:nvPr>
        </p:nvSpPr>
        <p:spPr/>
        <p:txBody>
          <a:bodyPr>
            <a:normAutofit/>
          </a:bodyPr>
          <a:lstStyle/>
          <a:p>
            <a:r>
              <a:rPr lang="en-US" dirty="0"/>
              <a:t>Statement of Purpose</a:t>
            </a:r>
          </a:p>
          <a:p>
            <a:r>
              <a:rPr lang="en-US" dirty="0"/>
              <a:t>As a part of the Bethesda Lutheran faith community, this committee is focused on helping  each individual of our congregation to </a:t>
            </a:r>
            <a:r>
              <a:rPr lang="en-US" i="1" dirty="0"/>
              <a:t>grow </a:t>
            </a:r>
            <a:r>
              <a:rPr lang="en-US" dirty="0"/>
              <a:t>as a disciple through worship, prayer and study of God’s Word. Its focus is to facilitate Christian education for all ages and to support intergenerational events.</a:t>
            </a:r>
          </a:p>
          <a:p>
            <a:endParaRPr lang="en-US" dirty="0"/>
          </a:p>
        </p:txBody>
      </p:sp>
    </p:spTree>
    <p:extLst>
      <p:ext uri="{BB962C8B-B14F-4D97-AF65-F5344CB8AC3E}">
        <p14:creationId xmlns:p14="http://schemas.microsoft.com/office/powerpoint/2010/main" val="2333875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7B27DA3-3A0E-9B67-CF8B-E75447E51151}"/>
              </a:ext>
            </a:extLst>
          </p:cNvPr>
          <p:cNvGraphicFramePr>
            <a:graphicFrameLocks noGrp="1"/>
          </p:cNvGraphicFramePr>
          <p:nvPr>
            <p:ph idx="1"/>
            <p:extLst>
              <p:ext uri="{D42A27DB-BD31-4B8C-83A1-F6EECF244321}">
                <p14:modId xmlns:p14="http://schemas.microsoft.com/office/powerpoint/2010/main" val="2126134049"/>
              </p:ext>
            </p:extLst>
          </p:nvPr>
        </p:nvGraphicFramePr>
        <p:xfrm>
          <a:off x="481914" y="358346"/>
          <a:ext cx="11170508" cy="6297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152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D860-F506-55E1-28C2-1A637C0B9116}"/>
              </a:ext>
            </a:extLst>
          </p:cNvPr>
          <p:cNvSpPr>
            <a:spLocks noGrp="1"/>
          </p:cNvSpPr>
          <p:nvPr>
            <p:ph type="title"/>
          </p:nvPr>
        </p:nvSpPr>
        <p:spPr/>
        <p:txBody>
          <a:bodyPr/>
          <a:lstStyle/>
          <a:p>
            <a:r>
              <a:rPr lang="en-US" dirty="0"/>
              <a:t>Go Committee</a:t>
            </a:r>
          </a:p>
        </p:txBody>
      </p:sp>
      <p:sp>
        <p:nvSpPr>
          <p:cNvPr id="3" name="Content Placeholder 2">
            <a:extLst>
              <a:ext uri="{FF2B5EF4-FFF2-40B4-BE49-F238E27FC236}">
                <a16:creationId xmlns:a16="http://schemas.microsoft.com/office/drawing/2014/main" id="{F85EDC7B-77A9-5B24-A72E-EFE8C45BC673}"/>
              </a:ext>
            </a:extLst>
          </p:cNvPr>
          <p:cNvSpPr>
            <a:spLocks noGrp="1"/>
          </p:cNvSpPr>
          <p:nvPr>
            <p:ph idx="1"/>
          </p:nvPr>
        </p:nvSpPr>
        <p:spPr/>
        <p:txBody>
          <a:bodyPr/>
          <a:lstStyle/>
          <a:p>
            <a:r>
              <a:rPr lang="en-US" dirty="0"/>
              <a:t>Statement of Purpose</a:t>
            </a:r>
          </a:p>
          <a:p>
            <a:r>
              <a:rPr lang="en-US" dirty="0"/>
              <a:t>As a part of the Bethesda Lutheran faith community, this committee is focused on fulfilling our obligation to </a:t>
            </a:r>
            <a:r>
              <a:rPr lang="en-US" i="1" dirty="0"/>
              <a:t>go</a:t>
            </a:r>
            <a:r>
              <a:rPr lang="en-US" dirty="0"/>
              <a:t> into the world to share the Gospel in word and deed.  Its focus is to highlight and support the multiple team efforts which reach out to the community and the world.</a:t>
            </a:r>
          </a:p>
          <a:p>
            <a:endParaRPr lang="en-US" dirty="0"/>
          </a:p>
        </p:txBody>
      </p:sp>
    </p:spTree>
    <p:extLst>
      <p:ext uri="{BB962C8B-B14F-4D97-AF65-F5344CB8AC3E}">
        <p14:creationId xmlns:p14="http://schemas.microsoft.com/office/powerpoint/2010/main" val="4176631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89F71B7-EFB8-7D3D-3131-B835E6EE212A}"/>
              </a:ext>
            </a:extLst>
          </p:cNvPr>
          <p:cNvGraphicFramePr>
            <a:graphicFrameLocks noGrp="1"/>
          </p:cNvGraphicFramePr>
          <p:nvPr>
            <p:ph idx="1"/>
            <p:extLst>
              <p:ext uri="{D42A27DB-BD31-4B8C-83A1-F6EECF244321}">
                <p14:modId xmlns:p14="http://schemas.microsoft.com/office/powerpoint/2010/main" val="2002643620"/>
              </p:ext>
            </p:extLst>
          </p:nvPr>
        </p:nvGraphicFramePr>
        <p:xfrm>
          <a:off x="838200" y="233915"/>
          <a:ext cx="10515600" cy="6220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021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TotalTime>
  <Words>631</Words>
  <Application>Microsoft Macintosh PowerPoint</Application>
  <PresentationFormat>Widescreen</PresentationFormat>
  <Paragraphs>135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Proposed Governance Structure</vt:lpstr>
      <vt:lpstr>Why do we need to change our governance structure. ?</vt:lpstr>
      <vt:lpstr>Answers to the President’s questions</vt:lpstr>
      <vt:lpstr>PowerPoint Presentation</vt:lpstr>
      <vt:lpstr>Gather Committee </vt:lpstr>
      <vt:lpstr>PowerPoint Presentation</vt:lpstr>
      <vt:lpstr>Grow Committee</vt:lpstr>
      <vt:lpstr>PowerPoint Presentation</vt:lpstr>
      <vt:lpstr>Go Committee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A</dc:creator>
  <cp:lastModifiedBy>L A</cp:lastModifiedBy>
  <cp:revision>7</cp:revision>
  <dcterms:created xsi:type="dcterms:W3CDTF">2025-05-21T16:33:08Z</dcterms:created>
  <dcterms:modified xsi:type="dcterms:W3CDTF">2025-10-25T03:00:57Z</dcterms:modified>
</cp:coreProperties>
</file>