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DBCB2-29DC-D0F5-8287-8635EF606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486648-46FC-A752-6B0C-B5FF12711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0210E7-08BB-0D68-2C7E-1F6A75EB8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B8FD-E930-4C82-B54D-4DEAAAD3FB17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CA893-E22D-54DF-B5F5-B68FEDCF5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ECBC3-36D6-145C-AB50-A24D596B4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7BB2-CB55-4BA3-A18B-1B8704ACE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52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6D746-9871-D195-30C0-36E9C112A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F5523-19C0-E619-42F1-26419DBE9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D5EC0-0DD2-05B7-0AFE-0B59C5724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B8FD-E930-4C82-B54D-4DEAAAD3FB17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6ED2D-0C0A-A004-420B-12ECB95C8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9D05B-22DE-6AA7-B0B7-CB65B99C5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7BB2-CB55-4BA3-A18B-1B8704ACE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97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DE4B8-1FF1-2D93-6880-F415C92D6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DEBD4-B298-6C30-34BC-3B59E57AB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6F403-67E4-5436-F3DB-A15615970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B8FD-E930-4C82-B54D-4DEAAAD3FB17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0B3F3-C968-6597-0ADC-0ED4E8E25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FFF28-6480-8F79-C3FA-9E71A9FE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7BB2-CB55-4BA3-A18B-1B8704ACE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17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79D37-2C04-F24C-CCFA-9771E0E3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87CD8-191F-3F15-2709-29CE2A322C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DF69EC-2189-4734-8C71-9B738CF62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C7CF7E-2713-16B3-6610-07C903F2F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B8FD-E930-4C82-B54D-4DEAAAD3FB17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D7B327-78E5-0C7C-57BB-460E7E683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4CEDE2-5027-45EB-8926-305CC5D89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7BB2-CB55-4BA3-A18B-1B8704ACE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63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F745A-4D61-BBCC-ABF9-57BA536BF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E6228-9FAC-518E-03C8-958410629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C3FFEE-5E13-1496-DD5E-BC75C5865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6C3B81-A742-BC56-ECE7-C95D406BEB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4B0B57-7D12-893D-9361-A1F7B7A7F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87A9D9-31DA-7258-E8D2-C1E3686AC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B8FD-E930-4C82-B54D-4DEAAAD3FB17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D809A8-4B44-BEEC-11F1-F19D26A4A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226CB4-A89A-0C9C-CF76-75148F7D1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7BB2-CB55-4BA3-A18B-1B8704ACE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0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5FB4B-FD1C-1BD4-FB76-44A4DC33D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E5E683-CA60-5BEA-B331-6238C22A2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B8FD-E930-4C82-B54D-4DEAAAD3FB17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2CF5E8-A767-6D46-EDD7-EC404086D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19EFCD-DCEE-EBC1-584B-30F5C5500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7BB2-CB55-4BA3-A18B-1B8704ACE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93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081694-1242-4D56-674E-17726578F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B8FD-E930-4C82-B54D-4DEAAAD3FB17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E9357E-213F-8C83-665E-A79EA71BA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B3834-4959-40D7-EDF5-F9E0F9C2B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7BB2-CB55-4BA3-A18B-1B8704ACE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1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26C2C-FA9E-D800-13D5-FD71E91FC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B7DB4-34EB-A880-EFF8-C9CD170C8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A0E3A-B055-1A36-C65A-3C70159B3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7088B5-F9FB-A9C7-55FA-B2A6BAA45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B8FD-E930-4C82-B54D-4DEAAAD3FB17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F8711-4C57-933A-3E4E-CF34237EC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A6D13-9625-F36B-680A-2F3C2AE67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7BB2-CB55-4BA3-A18B-1B8704ACE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1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DEA15-0008-FB6E-C894-124E1DD8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F036DC-83A5-DB8F-8467-5199C7783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DDAEB3-A749-C2EF-AD32-F2F0F1413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ACED6-5C38-87C3-A4ED-22C2A61B5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B8FD-E930-4C82-B54D-4DEAAAD3FB17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D5DE0-9AEA-A9CE-D310-BEF30AA2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31F8F-2EAC-282D-7586-5E7F95518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7BB2-CB55-4BA3-A18B-1B8704ACE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15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FBBEB-926A-5A52-1E4D-A6C3E141F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B7ADB5-4973-D229-B7CE-7887AA8EA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2C6C8-AAA2-4066-ADF0-6EBE3075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B8FD-E930-4C82-B54D-4DEAAAD3FB17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067AF-ABCF-C466-FE3F-DB7E5B88B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27463-C9D8-6898-0A24-D0F2FD476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7BB2-CB55-4BA3-A18B-1B8704ACE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15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5CB046-A828-621F-B1F4-FD9C002C9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CEE682-23B1-D9D2-11F4-ACB16EF3C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444C3-C769-B71E-E408-928B8135A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B8FD-E930-4C82-B54D-4DEAAAD3FB17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146D6-8002-B561-3B50-BED16FDC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FD812-7192-1BDB-10B2-A2B2C4D7A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7BB2-CB55-4BA3-A18B-1B8704ACE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9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DBF38A-F26D-EAB5-3696-5785AC0D3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6BD0D-0C97-242E-D145-2F788E0BD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AA650-FF1A-867D-6866-C4EDC2FC7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D3B8FD-E930-4C82-B54D-4DEAAAD3FB17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A52C1-571B-73DA-EAFA-FD1068CD4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D9683-2ED1-46C8-0887-116FD6003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AC7BB2-CB55-4BA3-A18B-1B8704ACE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017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A52FD6-AC43-3E96-E8BE-DC4A690A75C1}"/>
              </a:ext>
            </a:extLst>
          </p:cNvPr>
          <p:cNvSpPr txBox="1"/>
          <p:nvPr/>
        </p:nvSpPr>
        <p:spPr>
          <a:xfrm>
            <a:off x="1136073" y="577272"/>
            <a:ext cx="10778837" cy="52970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 w="22225">
                  <a:solidFill>
                    <a:prstClr val="white"/>
                  </a:solidFill>
                  <a:miter lim="800000"/>
                </a:ln>
                <a:noFill/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No Ears to hear God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 dirty="0">
              <a:ln w="22225">
                <a:solidFill>
                  <a:prstClr val="white"/>
                </a:solidFill>
                <a:miter lim="800000"/>
              </a:ln>
              <a:noFill/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 w="22225">
                  <a:solidFill>
                    <a:prstClr val="white"/>
                  </a:solidFill>
                  <a:miter lim="800000"/>
                </a:ln>
                <a:noFill/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No Endurance of Faith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 dirty="0">
              <a:ln w="22225">
                <a:solidFill>
                  <a:prstClr val="white"/>
                </a:solidFill>
                <a:miter lim="800000"/>
              </a:ln>
              <a:noFill/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 w="22225">
                  <a:solidFill>
                    <a:prstClr val="white"/>
                  </a:solidFill>
                  <a:miter lim="800000"/>
                </a:ln>
                <a:noFill/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No Efficacious Grace</a:t>
            </a:r>
          </a:p>
        </p:txBody>
      </p:sp>
    </p:spTree>
    <p:extLst>
      <p:ext uri="{BB962C8B-B14F-4D97-AF65-F5344CB8AC3E}">
        <p14:creationId xmlns:p14="http://schemas.microsoft.com/office/powerpoint/2010/main" val="2355434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A52FD6-AC43-3E96-E8BE-DC4A690A75C1}"/>
              </a:ext>
            </a:extLst>
          </p:cNvPr>
          <p:cNvSpPr txBox="1"/>
          <p:nvPr/>
        </p:nvSpPr>
        <p:spPr>
          <a:xfrm>
            <a:off x="2627745" y="604981"/>
            <a:ext cx="8557492" cy="52970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 w="22225">
                  <a:solidFill>
                    <a:prstClr val="white"/>
                  </a:solidFill>
                  <a:miter lim="800000"/>
                </a:ln>
                <a:noFill/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Is Awake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 dirty="0">
              <a:ln w="22225">
                <a:solidFill>
                  <a:prstClr val="white"/>
                </a:solidFill>
                <a:miter lim="800000"/>
              </a:ln>
              <a:noFill/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 w="22225">
                  <a:solidFill>
                    <a:prstClr val="white"/>
                  </a:solidFill>
                  <a:miter lim="800000"/>
                </a:ln>
                <a:noFill/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Is Armed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 dirty="0">
              <a:ln w="22225">
                <a:solidFill>
                  <a:prstClr val="white"/>
                </a:solidFill>
                <a:miter lim="800000"/>
              </a:ln>
              <a:noFill/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 w="22225">
                  <a:solidFill>
                    <a:prstClr val="white"/>
                  </a:solidFill>
                  <a:miter lim="800000"/>
                </a:ln>
                <a:noFill/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Is Advancing</a:t>
            </a:r>
          </a:p>
        </p:txBody>
      </p:sp>
    </p:spTree>
    <p:extLst>
      <p:ext uri="{BB962C8B-B14F-4D97-AF65-F5344CB8AC3E}">
        <p14:creationId xmlns:p14="http://schemas.microsoft.com/office/powerpoint/2010/main" val="29612639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 Smith</dc:creator>
  <cp:lastModifiedBy>Brad Smith</cp:lastModifiedBy>
  <cp:revision>1</cp:revision>
  <dcterms:created xsi:type="dcterms:W3CDTF">2024-04-21T23:10:01Z</dcterms:created>
  <dcterms:modified xsi:type="dcterms:W3CDTF">2024-04-21T23:10:58Z</dcterms:modified>
</cp:coreProperties>
</file>